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7" r:id="rId2"/>
    <p:sldId id="283" r:id="rId3"/>
    <p:sldId id="284" r:id="rId4"/>
    <p:sldId id="286" r:id="rId5"/>
    <p:sldId id="287" r:id="rId6"/>
    <p:sldId id="259" r:id="rId7"/>
    <p:sldId id="289" r:id="rId8"/>
    <p:sldId id="288" r:id="rId9"/>
    <p:sldId id="260" r:id="rId10"/>
    <p:sldId id="262" r:id="rId11"/>
    <p:sldId id="290" r:id="rId12"/>
    <p:sldId id="292" r:id="rId13"/>
    <p:sldId id="291" r:id="rId14"/>
    <p:sldId id="293" r:id="rId15"/>
    <p:sldId id="294" r:id="rId16"/>
    <p:sldId id="295" r:id="rId17"/>
    <p:sldId id="296" r:id="rId18"/>
    <p:sldId id="297" r:id="rId19"/>
    <p:sldId id="263" r:id="rId20"/>
    <p:sldId id="298" r:id="rId21"/>
    <p:sldId id="267" r:id="rId22"/>
    <p:sldId id="268" r:id="rId23"/>
    <p:sldId id="300" r:id="rId24"/>
    <p:sldId id="301" r:id="rId25"/>
    <p:sldId id="302" r:id="rId26"/>
    <p:sldId id="303" r:id="rId27"/>
    <p:sldId id="304" r:id="rId28"/>
    <p:sldId id="305" r:id="rId29"/>
    <p:sldId id="306" r:id="rId30"/>
    <p:sldId id="307" r:id="rId31"/>
    <p:sldId id="309" r:id="rId32"/>
    <p:sldId id="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F8F56-F679-4F2F-84BC-590BA9889E8E}" v="209" dt="2025-08-08T14:37:25.3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09" autoAdjust="0"/>
  </p:normalViewPr>
  <p:slideViewPr>
    <p:cSldViewPr snapToGrid="0">
      <p:cViewPr varScale="1">
        <p:scale>
          <a:sx n="94" d="100"/>
          <a:sy n="94" d="100"/>
        </p:scale>
        <p:origin x="11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rahim Yazar" userId="a2e4c288-2a0f-435f-8ede-d33d35c558f1" providerId="ADAL" clId="{815F8F56-F679-4F2F-84BC-590BA9889E8E}"/>
    <pc:docChg chg="undo custSel addSld delSld modSld sldOrd">
      <pc:chgData name="Ibrahim Yazar" userId="a2e4c288-2a0f-435f-8ede-d33d35c558f1" providerId="ADAL" clId="{815F8F56-F679-4F2F-84BC-590BA9889E8E}" dt="2025-08-08T14:39:14.119" v="3973" actId="20577"/>
      <pc:docMkLst>
        <pc:docMk/>
      </pc:docMkLst>
      <pc:sldChg chg="addSp delSp modSp mod">
        <pc:chgData name="Ibrahim Yazar" userId="a2e4c288-2a0f-435f-8ede-d33d35c558f1" providerId="ADAL" clId="{815F8F56-F679-4F2F-84BC-590BA9889E8E}" dt="2025-08-06T20:36:16.245" v="3588" actId="14100"/>
        <pc:sldMkLst>
          <pc:docMk/>
          <pc:sldMk cId="1171885662" sldId="257"/>
        </pc:sldMkLst>
        <pc:spChg chg="mod">
          <ac:chgData name="Ibrahim Yazar" userId="a2e4c288-2a0f-435f-8ede-d33d35c558f1" providerId="ADAL" clId="{815F8F56-F679-4F2F-84BC-590BA9889E8E}" dt="2025-08-06T19:28:59.175" v="3117" actId="1076"/>
          <ac:spMkLst>
            <pc:docMk/>
            <pc:sldMk cId="1171885662" sldId="257"/>
            <ac:spMk id="6" creationId="{F15EBD81-DF35-121A-BF46-C44C7185CE23}"/>
          </ac:spMkLst>
        </pc:spChg>
        <pc:picChg chg="add mod">
          <ac:chgData name="Ibrahim Yazar" userId="a2e4c288-2a0f-435f-8ede-d33d35c558f1" providerId="ADAL" clId="{815F8F56-F679-4F2F-84BC-590BA9889E8E}" dt="2025-08-06T20:36:16.245" v="3588" actId="14100"/>
          <ac:picMkLst>
            <pc:docMk/>
            <pc:sldMk cId="1171885662" sldId="257"/>
            <ac:picMk id="5" creationId="{2A7ECD97-AF73-6614-2776-FD4B4799335F}"/>
          </ac:picMkLst>
        </pc:picChg>
      </pc:sldChg>
      <pc:sldChg chg="addSp delSp modSp mod">
        <pc:chgData name="Ibrahim Yazar" userId="a2e4c288-2a0f-435f-8ede-d33d35c558f1" providerId="ADAL" clId="{815F8F56-F679-4F2F-84BC-590BA9889E8E}" dt="2025-08-06T19:36:38.128" v="3184" actId="108"/>
        <pc:sldMkLst>
          <pc:docMk/>
          <pc:sldMk cId="2148208631" sldId="259"/>
        </pc:sldMkLst>
        <pc:spChg chg="mod">
          <ac:chgData name="Ibrahim Yazar" userId="a2e4c288-2a0f-435f-8ede-d33d35c558f1" providerId="ADAL" clId="{815F8F56-F679-4F2F-84BC-590BA9889E8E}" dt="2025-08-05T20:26:10.882" v="2878" actId="108"/>
          <ac:spMkLst>
            <pc:docMk/>
            <pc:sldMk cId="2148208631" sldId="259"/>
            <ac:spMk id="2" creationId="{9BADECCF-BC0C-4965-4A56-2CC37F331EAE}"/>
          </ac:spMkLst>
        </pc:spChg>
        <pc:spChg chg="mod">
          <ac:chgData name="Ibrahim Yazar" userId="a2e4c288-2a0f-435f-8ede-d33d35c558f1" providerId="ADAL" clId="{815F8F56-F679-4F2F-84BC-590BA9889E8E}" dt="2025-08-06T19:36:38.128" v="3184" actId="108"/>
          <ac:spMkLst>
            <pc:docMk/>
            <pc:sldMk cId="2148208631" sldId="259"/>
            <ac:spMk id="3" creationId="{963CDE92-17E3-248F-F792-A480D82BC4CE}"/>
          </ac:spMkLst>
        </pc:spChg>
        <pc:picChg chg="add mod">
          <ac:chgData name="Ibrahim Yazar" userId="a2e4c288-2a0f-435f-8ede-d33d35c558f1" providerId="ADAL" clId="{815F8F56-F679-4F2F-84BC-590BA9889E8E}" dt="2025-08-04T15:16:22.666" v="228" actId="1076"/>
          <ac:picMkLst>
            <pc:docMk/>
            <pc:sldMk cId="2148208631" sldId="259"/>
            <ac:picMk id="8" creationId="{D861887A-0B42-4B9F-D1FB-9641444031C2}"/>
          </ac:picMkLst>
        </pc:picChg>
        <pc:picChg chg="add mod">
          <ac:chgData name="Ibrahim Yazar" userId="a2e4c288-2a0f-435f-8ede-d33d35c558f1" providerId="ADAL" clId="{815F8F56-F679-4F2F-84BC-590BA9889E8E}" dt="2025-08-06T19:31:33.966" v="3134" actId="14100"/>
          <ac:picMkLst>
            <pc:docMk/>
            <pc:sldMk cId="2148208631" sldId="259"/>
            <ac:picMk id="10" creationId="{67E33840-831D-B48B-E077-4915E172861C}"/>
          </ac:picMkLst>
        </pc:picChg>
      </pc:sldChg>
      <pc:sldChg chg="addSp delSp modSp mod">
        <pc:chgData name="Ibrahim Yazar" userId="a2e4c288-2a0f-435f-8ede-d33d35c558f1" providerId="ADAL" clId="{815F8F56-F679-4F2F-84BC-590BA9889E8E}" dt="2025-08-06T19:40:28.469" v="3256" actId="14100"/>
        <pc:sldMkLst>
          <pc:docMk/>
          <pc:sldMk cId="462698416" sldId="260"/>
        </pc:sldMkLst>
        <pc:spChg chg="mod">
          <ac:chgData name="Ibrahim Yazar" userId="a2e4c288-2a0f-435f-8ede-d33d35c558f1" providerId="ADAL" clId="{815F8F56-F679-4F2F-84BC-590BA9889E8E}" dt="2025-08-05T20:26:29.283" v="2881" actId="108"/>
          <ac:spMkLst>
            <pc:docMk/>
            <pc:sldMk cId="462698416" sldId="260"/>
            <ac:spMk id="2" creationId="{1F3ABDC8-8725-E140-C8EA-CB9D468E14C8}"/>
          </ac:spMkLst>
        </pc:spChg>
        <pc:spChg chg="mod">
          <ac:chgData name="Ibrahim Yazar" userId="a2e4c288-2a0f-435f-8ede-d33d35c558f1" providerId="ADAL" clId="{815F8F56-F679-4F2F-84BC-590BA9889E8E}" dt="2025-08-06T19:40:21.878" v="3254" actId="14100"/>
          <ac:spMkLst>
            <pc:docMk/>
            <pc:sldMk cId="462698416" sldId="260"/>
            <ac:spMk id="3" creationId="{AB476D8D-B798-CE0B-2099-0D52165D9D42}"/>
          </ac:spMkLst>
        </pc:spChg>
        <pc:picChg chg="add mod">
          <ac:chgData name="Ibrahim Yazar" userId="a2e4c288-2a0f-435f-8ede-d33d35c558f1" providerId="ADAL" clId="{815F8F56-F679-4F2F-84BC-590BA9889E8E}" dt="2025-08-06T19:40:28.469" v="3256" actId="14100"/>
          <ac:picMkLst>
            <pc:docMk/>
            <pc:sldMk cId="462698416" sldId="260"/>
            <ac:picMk id="6" creationId="{3560E324-C9BE-F8CE-C689-B4C00E9AF419}"/>
          </ac:picMkLst>
        </pc:picChg>
      </pc:sldChg>
      <pc:sldChg chg="addSp delSp del mod">
        <pc:chgData name="Ibrahim Yazar" userId="a2e4c288-2a0f-435f-8ede-d33d35c558f1" providerId="ADAL" clId="{815F8F56-F679-4F2F-84BC-590BA9889E8E}" dt="2025-08-04T15:23:33.159" v="283" actId="47"/>
        <pc:sldMkLst>
          <pc:docMk/>
          <pc:sldMk cId="587324993" sldId="261"/>
        </pc:sldMkLst>
      </pc:sldChg>
      <pc:sldChg chg="addSp delSp modSp mod">
        <pc:chgData name="Ibrahim Yazar" userId="a2e4c288-2a0f-435f-8ede-d33d35c558f1" providerId="ADAL" clId="{815F8F56-F679-4F2F-84BC-590BA9889E8E}" dt="2025-08-06T19:40:51.767" v="3261" actId="1076"/>
        <pc:sldMkLst>
          <pc:docMk/>
          <pc:sldMk cId="3414127918" sldId="262"/>
        </pc:sldMkLst>
        <pc:spChg chg="mod">
          <ac:chgData name="Ibrahim Yazar" userId="a2e4c288-2a0f-435f-8ede-d33d35c558f1" providerId="ADAL" clId="{815F8F56-F679-4F2F-84BC-590BA9889E8E}" dt="2025-08-05T20:26:38.594" v="2886" actId="108"/>
          <ac:spMkLst>
            <pc:docMk/>
            <pc:sldMk cId="3414127918" sldId="262"/>
            <ac:spMk id="2" creationId="{1F3ABDC8-8725-E140-C8EA-CB9D468E14C8}"/>
          </ac:spMkLst>
        </pc:spChg>
        <pc:spChg chg="mod">
          <ac:chgData name="Ibrahim Yazar" userId="a2e4c288-2a0f-435f-8ede-d33d35c558f1" providerId="ADAL" clId="{815F8F56-F679-4F2F-84BC-590BA9889E8E}" dt="2025-08-06T19:40:39.829" v="3257" actId="255"/>
          <ac:spMkLst>
            <pc:docMk/>
            <pc:sldMk cId="3414127918" sldId="262"/>
            <ac:spMk id="3" creationId="{AB476D8D-B798-CE0B-2099-0D52165D9D42}"/>
          </ac:spMkLst>
        </pc:spChg>
        <pc:picChg chg="add mod">
          <ac:chgData name="Ibrahim Yazar" userId="a2e4c288-2a0f-435f-8ede-d33d35c558f1" providerId="ADAL" clId="{815F8F56-F679-4F2F-84BC-590BA9889E8E}" dt="2025-08-06T19:40:51.767" v="3261" actId="1076"/>
          <ac:picMkLst>
            <pc:docMk/>
            <pc:sldMk cId="3414127918" sldId="262"/>
            <ac:picMk id="5" creationId="{C9384107-295E-1A1C-9103-1B469E2B7B4E}"/>
          </ac:picMkLst>
        </pc:picChg>
      </pc:sldChg>
      <pc:sldChg chg="addSp delSp modSp mod">
        <pc:chgData name="Ibrahim Yazar" userId="a2e4c288-2a0f-435f-8ede-d33d35c558f1" providerId="ADAL" clId="{815F8F56-F679-4F2F-84BC-590BA9889E8E}" dt="2025-08-08T14:17:41.877" v="3844" actId="313"/>
        <pc:sldMkLst>
          <pc:docMk/>
          <pc:sldMk cId="1829319792" sldId="263"/>
        </pc:sldMkLst>
        <pc:spChg chg="mod">
          <ac:chgData name="Ibrahim Yazar" userId="a2e4c288-2a0f-435f-8ede-d33d35c558f1" providerId="ADAL" clId="{815F8F56-F679-4F2F-84BC-590BA9889E8E}" dt="2025-08-05T20:29:10.082" v="2915" actId="108"/>
          <ac:spMkLst>
            <pc:docMk/>
            <pc:sldMk cId="1829319792" sldId="263"/>
            <ac:spMk id="2" creationId="{5E2E63C5-B7C3-F63F-B656-9783C4FF7B4F}"/>
          </ac:spMkLst>
        </pc:spChg>
        <pc:spChg chg="mod">
          <ac:chgData name="Ibrahim Yazar" userId="a2e4c288-2a0f-435f-8ede-d33d35c558f1" providerId="ADAL" clId="{815F8F56-F679-4F2F-84BC-590BA9889E8E}" dt="2025-08-08T14:17:41.877" v="3844" actId="313"/>
          <ac:spMkLst>
            <pc:docMk/>
            <pc:sldMk cId="1829319792" sldId="263"/>
            <ac:spMk id="3" creationId="{30CDDF0B-1B9D-7EB6-91FC-13DB734005D7}"/>
          </ac:spMkLst>
        </pc:spChg>
        <pc:spChg chg="add mod">
          <ac:chgData name="Ibrahim Yazar" userId="a2e4c288-2a0f-435f-8ede-d33d35c558f1" providerId="ADAL" clId="{815F8F56-F679-4F2F-84BC-590BA9889E8E}" dt="2025-08-06T19:52:48.783" v="3381" actId="15"/>
          <ac:spMkLst>
            <pc:docMk/>
            <pc:sldMk cId="1829319792" sldId="263"/>
            <ac:spMk id="8" creationId="{788842E4-FFFD-A3C5-D915-1F881FFDF579}"/>
          </ac:spMkLst>
        </pc:spChg>
      </pc:sldChg>
      <pc:sldChg chg="del">
        <pc:chgData name="Ibrahim Yazar" userId="a2e4c288-2a0f-435f-8ede-d33d35c558f1" providerId="ADAL" clId="{815F8F56-F679-4F2F-84BC-590BA9889E8E}" dt="2025-08-04T18:54:44.642" v="1522" actId="47"/>
        <pc:sldMkLst>
          <pc:docMk/>
          <pc:sldMk cId="140053786" sldId="264"/>
        </pc:sldMkLst>
      </pc:sldChg>
      <pc:sldChg chg="del">
        <pc:chgData name="Ibrahim Yazar" userId="a2e4c288-2a0f-435f-8ede-d33d35c558f1" providerId="ADAL" clId="{815F8F56-F679-4F2F-84BC-590BA9889E8E}" dt="2025-08-04T18:54:48.318" v="1523" actId="47"/>
        <pc:sldMkLst>
          <pc:docMk/>
          <pc:sldMk cId="2697284974" sldId="265"/>
        </pc:sldMkLst>
      </pc:sldChg>
      <pc:sldChg chg="del">
        <pc:chgData name="Ibrahim Yazar" userId="a2e4c288-2a0f-435f-8ede-d33d35c558f1" providerId="ADAL" clId="{815F8F56-F679-4F2F-84BC-590BA9889E8E}" dt="2025-08-04T18:54:50.774" v="1524" actId="47"/>
        <pc:sldMkLst>
          <pc:docMk/>
          <pc:sldMk cId="1897430382" sldId="266"/>
        </pc:sldMkLst>
      </pc:sldChg>
      <pc:sldChg chg="addSp delSp modSp mod">
        <pc:chgData name="Ibrahim Yazar" userId="a2e4c288-2a0f-435f-8ede-d33d35c558f1" providerId="ADAL" clId="{815F8F56-F679-4F2F-84BC-590BA9889E8E}" dt="2025-08-08T14:21:52.690" v="3865" actId="14100"/>
        <pc:sldMkLst>
          <pc:docMk/>
          <pc:sldMk cId="3396846510" sldId="267"/>
        </pc:sldMkLst>
        <pc:spChg chg="mod">
          <ac:chgData name="Ibrahim Yazar" userId="a2e4c288-2a0f-435f-8ede-d33d35c558f1" providerId="ADAL" clId="{815F8F56-F679-4F2F-84BC-590BA9889E8E}" dt="2025-08-08T14:21:42.877" v="3864" actId="313"/>
          <ac:spMkLst>
            <pc:docMk/>
            <pc:sldMk cId="3396846510" sldId="267"/>
            <ac:spMk id="2" creationId="{E2ED8B78-39AF-6A36-559C-BDA35A50046B}"/>
          </ac:spMkLst>
        </pc:spChg>
        <pc:spChg chg="mod">
          <ac:chgData name="Ibrahim Yazar" userId="a2e4c288-2a0f-435f-8ede-d33d35c558f1" providerId="ADAL" clId="{815F8F56-F679-4F2F-84BC-590BA9889E8E}" dt="2025-08-08T14:21:52.690" v="3865" actId="14100"/>
          <ac:spMkLst>
            <pc:docMk/>
            <pc:sldMk cId="3396846510" sldId="267"/>
            <ac:spMk id="3" creationId="{AF6050E8-69C0-F212-72B8-42E8B8A88BC0}"/>
          </ac:spMkLst>
        </pc:spChg>
        <pc:picChg chg="add mod">
          <ac:chgData name="Ibrahim Yazar" userId="a2e4c288-2a0f-435f-8ede-d33d35c558f1" providerId="ADAL" clId="{815F8F56-F679-4F2F-84BC-590BA9889E8E}" dt="2025-08-04T18:56:51.545" v="1612" actId="14100"/>
          <ac:picMkLst>
            <pc:docMk/>
            <pc:sldMk cId="3396846510" sldId="267"/>
            <ac:picMk id="6" creationId="{71F7256D-2F6A-D707-C7CA-6FCA215E540B}"/>
          </ac:picMkLst>
        </pc:picChg>
      </pc:sldChg>
      <pc:sldChg chg="addSp delSp modSp mod modNotesTx">
        <pc:chgData name="Ibrahim Yazar" userId="a2e4c288-2a0f-435f-8ede-d33d35c558f1" providerId="ADAL" clId="{815F8F56-F679-4F2F-84BC-590BA9889E8E}" dt="2025-08-08T14:17:06.569" v="3840" actId="20577"/>
        <pc:sldMkLst>
          <pc:docMk/>
          <pc:sldMk cId="1173743964" sldId="268"/>
        </pc:sldMkLst>
        <pc:spChg chg="mod">
          <ac:chgData name="Ibrahim Yazar" userId="a2e4c288-2a0f-435f-8ede-d33d35c558f1" providerId="ADAL" clId="{815F8F56-F679-4F2F-84BC-590BA9889E8E}" dt="2025-08-05T20:29:34.659" v="2919" actId="108"/>
          <ac:spMkLst>
            <pc:docMk/>
            <pc:sldMk cId="1173743964" sldId="268"/>
            <ac:spMk id="2" creationId="{FA4B6140-2448-0D03-E7BD-6B6922A36CEA}"/>
          </ac:spMkLst>
        </pc:spChg>
        <pc:spChg chg="mod">
          <ac:chgData name="Ibrahim Yazar" userId="a2e4c288-2a0f-435f-8ede-d33d35c558f1" providerId="ADAL" clId="{815F8F56-F679-4F2F-84BC-590BA9889E8E}" dt="2025-08-08T14:16:48.569" v="3838" actId="20577"/>
          <ac:spMkLst>
            <pc:docMk/>
            <pc:sldMk cId="1173743964" sldId="268"/>
            <ac:spMk id="3" creationId="{C0B64881-080E-B3F4-CEA9-57C8FA35E9B5}"/>
          </ac:spMkLst>
        </pc:spChg>
        <pc:picChg chg="add mod">
          <ac:chgData name="Ibrahim Yazar" userId="a2e4c288-2a0f-435f-8ede-d33d35c558f1" providerId="ADAL" clId="{815F8F56-F679-4F2F-84BC-590BA9889E8E}" dt="2025-08-04T19:58:40.808" v="1810" actId="14100"/>
          <ac:picMkLst>
            <pc:docMk/>
            <pc:sldMk cId="1173743964" sldId="268"/>
            <ac:picMk id="8" creationId="{BCF6A4E9-A661-C2E0-9D4D-152377077D41}"/>
          </ac:picMkLst>
        </pc:picChg>
      </pc:sldChg>
      <pc:sldChg chg="del">
        <pc:chgData name="Ibrahim Yazar" userId="a2e4c288-2a0f-435f-8ede-d33d35c558f1" providerId="ADAL" clId="{815F8F56-F679-4F2F-84BC-590BA9889E8E}" dt="2025-08-04T21:38:11.250" v="2811" actId="47"/>
        <pc:sldMkLst>
          <pc:docMk/>
          <pc:sldMk cId="2243753886" sldId="269"/>
        </pc:sldMkLst>
      </pc:sldChg>
      <pc:sldChg chg="del">
        <pc:chgData name="Ibrahim Yazar" userId="a2e4c288-2a0f-435f-8ede-d33d35c558f1" providerId="ADAL" clId="{815F8F56-F679-4F2F-84BC-590BA9889E8E}" dt="2025-08-04T21:38:14.517" v="2812" actId="47"/>
        <pc:sldMkLst>
          <pc:docMk/>
          <pc:sldMk cId="1113047664" sldId="270"/>
        </pc:sldMkLst>
      </pc:sldChg>
      <pc:sldChg chg="del">
        <pc:chgData name="Ibrahim Yazar" userId="a2e4c288-2a0f-435f-8ede-d33d35c558f1" providerId="ADAL" clId="{815F8F56-F679-4F2F-84BC-590BA9889E8E}" dt="2025-08-04T21:38:16.179" v="2813" actId="47"/>
        <pc:sldMkLst>
          <pc:docMk/>
          <pc:sldMk cId="293211219" sldId="271"/>
        </pc:sldMkLst>
      </pc:sldChg>
      <pc:sldChg chg="del">
        <pc:chgData name="Ibrahim Yazar" userId="a2e4c288-2a0f-435f-8ede-d33d35c558f1" providerId="ADAL" clId="{815F8F56-F679-4F2F-84BC-590BA9889E8E}" dt="2025-08-04T21:38:20" v="2814" actId="47"/>
        <pc:sldMkLst>
          <pc:docMk/>
          <pc:sldMk cId="2606762906" sldId="272"/>
        </pc:sldMkLst>
      </pc:sldChg>
      <pc:sldChg chg="del">
        <pc:chgData name="Ibrahim Yazar" userId="a2e4c288-2a0f-435f-8ede-d33d35c558f1" providerId="ADAL" clId="{815F8F56-F679-4F2F-84BC-590BA9889E8E}" dt="2025-08-04T21:38:23.428" v="2816" actId="47"/>
        <pc:sldMkLst>
          <pc:docMk/>
          <pc:sldMk cId="3454377681" sldId="273"/>
        </pc:sldMkLst>
      </pc:sldChg>
      <pc:sldChg chg="del">
        <pc:chgData name="Ibrahim Yazar" userId="a2e4c288-2a0f-435f-8ede-d33d35c558f1" providerId="ADAL" clId="{815F8F56-F679-4F2F-84BC-590BA9889E8E}" dt="2025-08-04T21:38:25.247" v="2817" actId="47"/>
        <pc:sldMkLst>
          <pc:docMk/>
          <pc:sldMk cId="4162152386" sldId="274"/>
        </pc:sldMkLst>
      </pc:sldChg>
      <pc:sldChg chg="del">
        <pc:chgData name="Ibrahim Yazar" userId="a2e4c288-2a0f-435f-8ede-d33d35c558f1" providerId="ADAL" clId="{815F8F56-F679-4F2F-84BC-590BA9889E8E}" dt="2025-08-04T21:38:28.355" v="2819" actId="47"/>
        <pc:sldMkLst>
          <pc:docMk/>
          <pc:sldMk cId="3743784677" sldId="275"/>
        </pc:sldMkLst>
      </pc:sldChg>
      <pc:sldChg chg="del">
        <pc:chgData name="Ibrahim Yazar" userId="a2e4c288-2a0f-435f-8ede-d33d35c558f1" providerId="ADAL" clId="{815F8F56-F679-4F2F-84BC-590BA9889E8E}" dt="2025-08-04T21:38:31.199" v="2820" actId="47"/>
        <pc:sldMkLst>
          <pc:docMk/>
          <pc:sldMk cId="1501749642" sldId="276"/>
        </pc:sldMkLst>
      </pc:sldChg>
      <pc:sldChg chg="del">
        <pc:chgData name="Ibrahim Yazar" userId="a2e4c288-2a0f-435f-8ede-d33d35c558f1" providerId="ADAL" clId="{815F8F56-F679-4F2F-84BC-590BA9889E8E}" dt="2025-08-04T21:38:21.446" v="2815" actId="47"/>
        <pc:sldMkLst>
          <pc:docMk/>
          <pc:sldMk cId="296121151" sldId="277"/>
        </pc:sldMkLst>
      </pc:sldChg>
      <pc:sldChg chg="modSp del mod">
        <pc:chgData name="Ibrahim Yazar" userId="a2e4c288-2a0f-435f-8ede-d33d35c558f1" providerId="ADAL" clId="{815F8F56-F679-4F2F-84BC-590BA9889E8E}" dt="2025-08-06T20:04:32.668" v="3586" actId="2696"/>
        <pc:sldMkLst>
          <pc:docMk/>
          <pc:sldMk cId="125363351" sldId="278"/>
        </pc:sldMkLst>
      </pc:sldChg>
      <pc:sldChg chg="del">
        <pc:chgData name="Ibrahim Yazar" userId="a2e4c288-2a0f-435f-8ede-d33d35c558f1" providerId="ADAL" clId="{815F8F56-F679-4F2F-84BC-590BA9889E8E}" dt="2025-08-04T21:38:35.726" v="2821" actId="47"/>
        <pc:sldMkLst>
          <pc:docMk/>
          <pc:sldMk cId="1579878325" sldId="279"/>
        </pc:sldMkLst>
      </pc:sldChg>
      <pc:sldChg chg="del">
        <pc:chgData name="Ibrahim Yazar" userId="a2e4c288-2a0f-435f-8ede-d33d35c558f1" providerId="ADAL" clId="{815F8F56-F679-4F2F-84BC-590BA9889E8E}" dt="2025-08-04T21:38:42.720" v="2823" actId="47"/>
        <pc:sldMkLst>
          <pc:docMk/>
          <pc:sldMk cId="345466815" sldId="280"/>
        </pc:sldMkLst>
      </pc:sldChg>
      <pc:sldChg chg="del">
        <pc:chgData name="Ibrahim Yazar" userId="a2e4c288-2a0f-435f-8ede-d33d35c558f1" providerId="ADAL" clId="{815F8F56-F679-4F2F-84BC-590BA9889E8E}" dt="2025-08-04T21:38:37.560" v="2822" actId="47"/>
        <pc:sldMkLst>
          <pc:docMk/>
          <pc:sldMk cId="2457887734" sldId="281"/>
        </pc:sldMkLst>
      </pc:sldChg>
      <pc:sldChg chg="modSp mod">
        <pc:chgData name="Ibrahim Yazar" userId="a2e4c288-2a0f-435f-8ede-d33d35c558f1" providerId="ADAL" clId="{815F8F56-F679-4F2F-84BC-590BA9889E8E}" dt="2025-08-05T20:25:31.957" v="2874" actId="15"/>
        <pc:sldMkLst>
          <pc:docMk/>
          <pc:sldMk cId="1628776744" sldId="283"/>
        </pc:sldMkLst>
        <pc:spChg chg="mod">
          <ac:chgData name="Ibrahim Yazar" userId="a2e4c288-2a0f-435f-8ede-d33d35c558f1" providerId="ADAL" clId="{815F8F56-F679-4F2F-84BC-590BA9889E8E}" dt="2025-08-05T20:24:58.502" v="2870" actId="255"/>
          <ac:spMkLst>
            <pc:docMk/>
            <pc:sldMk cId="1628776744" sldId="283"/>
            <ac:spMk id="3" creationId="{23444061-E109-CC0E-A39A-C696E4D20F6B}"/>
          </ac:spMkLst>
        </pc:spChg>
        <pc:spChg chg="mod">
          <ac:chgData name="Ibrahim Yazar" userId="a2e4c288-2a0f-435f-8ede-d33d35c558f1" providerId="ADAL" clId="{815F8F56-F679-4F2F-84BC-590BA9889E8E}" dt="2025-08-05T20:25:31.957" v="2874" actId="15"/>
          <ac:spMkLst>
            <pc:docMk/>
            <pc:sldMk cId="1628776744" sldId="283"/>
            <ac:spMk id="5" creationId="{48282E4B-941C-1999-178A-526E1949936A}"/>
          </ac:spMkLst>
        </pc:spChg>
      </pc:sldChg>
      <pc:sldChg chg="addSp delSp modSp mod">
        <pc:chgData name="Ibrahim Yazar" userId="a2e4c288-2a0f-435f-8ede-d33d35c558f1" providerId="ADAL" clId="{815F8F56-F679-4F2F-84BC-590BA9889E8E}" dt="2025-08-06T19:29:27.431" v="3119" actId="14100"/>
        <pc:sldMkLst>
          <pc:docMk/>
          <pc:sldMk cId="2398854119" sldId="284"/>
        </pc:sldMkLst>
        <pc:spChg chg="mod">
          <ac:chgData name="Ibrahim Yazar" userId="a2e4c288-2a0f-435f-8ede-d33d35c558f1" providerId="ADAL" clId="{815F8F56-F679-4F2F-84BC-590BA9889E8E}" dt="2025-08-04T14:52:31.902" v="52" actId="20577"/>
          <ac:spMkLst>
            <pc:docMk/>
            <pc:sldMk cId="2398854119" sldId="284"/>
            <ac:spMk id="2" creationId="{C7B32B44-9B58-9941-C65B-D94EEB9CE5A1}"/>
          </ac:spMkLst>
        </pc:spChg>
        <pc:spChg chg="mod">
          <ac:chgData name="Ibrahim Yazar" userId="a2e4c288-2a0f-435f-8ede-d33d35c558f1" providerId="ADAL" clId="{815F8F56-F679-4F2F-84BC-590BA9889E8E}" dt="2025-08-06T19:29:27.431" v="3119" actId="14100"/>
          <ac:spMkLst>
            <pc:docMk/>
            <pc:sldMk cId="2398854119" sldId="284"/>
            <ac:spMk id="3" creationId="{C839E101-23B8-3128-7943-1243443F2E80}"/>
          </ac:spMkLst>
        </pc:spChg>
        <pc:spChg chg="add mod">
          <ac:chgData name="Ibrahim Yazar" userId="a2e4c288-2a0f-435f-8ede-d33d35c558f1" providerId="ADAL" clId="{815F8F56-F679-4F2F-84BC-590BA9889E8E}" dt="2025-08-06T19:29:15.381" v="3118" actId="255"/>
          <ac:spMkLst>
            <pc:docMk/>
            <pc:sldMk cId="2398854119" sldId="284"/>
            <ac:spMk id="4" creationId="{FFB69C86-A9E9-C984-20DB-68C7BE7B48EF}"/>
          </ac:spMkLst>
        </pc:spChg>
      </pc:sldChg>
      <pc:sldChg chg="addSp delSp modSp add mod">
        <pc:chgData name="Ibrahim Yazar" userId="a2e4c288-2a0f-435f-8ede-d33d35c558f1" providerId="ADAL" clId="{815F8F56-F679-4F2F-84BC-590BA9889E8E}" dt="2025-08-05T20:25:57.446" v="2875" actId="108"/>
        <pc:sldMkLst>
          <pc:docMk/>
          <pc:sldMk cId="509792090" sldId="286"/>
        </pc:sldMkLst>
        <pc:spChg chg="mod">
          <ac:chgData name="Ibrahim Yazar" userId="a2e4c288-2a0f-435f-8ede-d33d35c558f1" providerId="ADAL" clId="{815F8F56-F679-4F2F-84BC-590BA9889E8E}" dt="2025-08-05T20:25:57.446" v="2875" actId="108"/>
          <ac:spMkLst>
            <pc:docMk/>
            <pc:sldMk cId="509792090" sldId="286"/>
            <ac:spMk id="2" creationId="{46578462-007D-CAD9-2A1A-E70F9B3C0F9E}"/>
          </ac:spMkLst>
        </pc:spChg>
        <pc:spChg chg="mod">
          <ac:chgData name="Ibrahim Yazar" userId="a2e4c288-2a0f-435f-8ede-d33d35c558f1" providerId="ADAL" clId="{815F8F56-F679-4F2F-84BC-590BA9889E8E}" dt="2025-08-04T14:56:33.959" v="111" actId="27636"/>
          <ac:spMkLst>
            <pc:docMk/>
            <pc:sldMk cId="509792090" sldId="286"/>
            <ac:spMk id="3" creationId="{8BAD4732-2D20-5C4C-9B37-3760C6145986}"/>
          </ac:spMkLst>
        </pc:spChg>
      </pc:sldChg>
      <pc:sldChg chg="addSp modSp add mod">
        <pc:chgData name="Ibrahim Yazar" userId="a2e4c288-2a0f-435f-8ede-d33d35c558f1" providerId="ADAL" clId="{815F8F56-F679-4F2F-84BC-590BA9889E8E}" dt="2025-08-07T18:32:22.576" v="3602" actId="122"/>
        <pc:sldMkLst>
          <pc:docMk/>
          <pc:sldMk cId="1929131666" sldId="287"/>
        </pc:sldMkLst>
        <pc:spChg chg="mod">
          <ac:chgData name="Ibrahim Yazar" userId="a2e4c288-2a0f-435f-8ede-d33d35c558f1" providerId="ADAL" clId="{815F8F56-F679-4F2F-84BC-590BA9889E8E}" dt="2025-08-05T20:26:03.443" v="2876" actId="108"/>
          <ac:spMkLst>
            <pc:docMk/>
            <pc:sldMk cId="1929131666" sldId="287"/>
            <ac:spMk id="2" creationId="{5AC0B43B-2B4B-C0E7-6BE8-D83F4BEFD042}"/>
          </ac:spMkLst>
        </pc:spChg>
        <pc:spChg chg="mod">
          <ac:chgData name="Ibrahim Yazar" userId="a2e4c288-2a0f-435f-8ede-d33d35c558f1" providerId="ADAL" clId="{815F8F56-F679-4F2F-84BC-590BA9889E8E}" dt="2025-08-07T18:32:03.654" v="3600" actId="20577"/>
          <ac:spMkLst>
            <pc:docMk/>
            <pc:sldMk cId="1929131666" sldId="287"/>
            <ac:spMk id="3" creationId="{68F738D3-E649-F17D-D089-12A4BDD2E496}"/>
          </ac:spMkLst>
        </pc:spChg>
        <pc:spChg chg="add mod">
          <ac:chgData name="Ibrahim Yazar" userId="a2e4c288-2a0f-435f-8ede-d33d35c558f1" providerId="ADAL" clId="{815F8F56-F679-4F2F-84BC-590BA9889E8E}" dt="2025-08-07T18:32:22.576" v="3602" actId="122"/>
          <ac:spMkLst>
            <pc:docMk/>
            <pc:sldMk cId="1929131666" sldId="287"/>
            <ac:spMk id="4" creationId="{DD4CDBD7-D1B6-A14C-F421-351B2CF880BE}"/>
          </ac:spMkLst>
        </pc:spChg>
        <pc:spChg chg="add mod">
          <ac:chgData name="Ibrahim Yazar" userId="a2e4c288-2a0f-435f-8ede-d33d35c558f1" providerId="ADAL" clId="{815F8F56-F679-4F2F-84BC-590BA9889E8E}" dt="2025-08-04T15:09:37.036" v="173" actId="1076"/>
          <ac:spMkLst>
            <pc:docMk/>
            <pc:sldMk cId="1929131666" sldId="287"/>
            <ac:spMk id="9" creationId="{15F1FD41-3AA6-8851-224A-46A788D27E47}"/>
          </ac:spMkLst>
        </pc:spChg>
        <pc:picChg chg="add mod">
          <ac:chgData name="Ibrahim Yazar" userId="a2e4c288-2a0f-435f-8ede-d33d35c558f1" providerId="ADAL" clId="{815F8F56-F679-4F2F-84BC-590BA9889E8E}" dt="2025-08-04T15:05:29.417" v="163" actId="14100"/>
          <ac:picMkLst>
            <pc:docMk/>
            <pc:sldMk cId="1929131666" sldId="287"/>
            <ac:picMk id="6" creationId="{6E22BA54-6164-F484-F219-4CE19D0E888E}"/>
          </ac:picMkLst>
        </pc:picChg>
        <pc:picChg chg="add mod">
          <ac:chgData name="Ibrahim Yazar" userId="a2e4c288-2a0f-435f-8ede-d33d35c558f1" providerId="ADAL" clId="{815F8F56-F679-4F2F-84BC-590BA9889E8E}" dt="2025-08-04T15:06:13.719" v="168" actId="14100"/>
          <ac:picMkLst>
            <pc:docMk/>
            <pc:sldMk cId="1929131666" sldId="287"/>
            <ac:picMk id="8" creationId="{FA32A418-5941-510F-41D9-4CCDAE9A02E1}"/>
          </ac:picMkLst>
        </pc:picChg>
      </pc:sldChg>
      <pc:sldChg chg="addSp delSp modSp add mod">
        <pc:chgData name="Ibrahim Yazar" userId="a2e4c288-2a0f-435f-8ede-d33d35c558f1" providerId="ADAL" clId="{815F8F56-F679-4F2F-84BC-590BA9889E8E}" dt="2025-08-06T19:39:11.576" v="3239" actId="5793"/>
        <pc:sldMkLst>
          <pc:docMk/>
          <pc:sldMk cId="1100720945" sldId="288"/>
        </pc:sldMkLst>
        <pc:spChg chg="mod">
          <ac:chgData name="Ibrahim Yazar" userId="a2e4c288-2a0f-435f-8ede-d33d35c558f1" providerId="ADAL" clId="{815F8F56-F679-4F2F-84BC-590BA9889E8E}" dt="2025-08-05T20:26:23.932" v="2880" actId="108"/>
          <ac:spMkLst>
            <pc:docMk/>
            <pc:sldMk cId="1100720945" sldId="288"/>
            <ac:spMk id="2" creationId="{458BF968-4578-96C4-4D09-1879B92F4276}"/>
          </ac:spMkLst>
        </pc:spChg>
        <pc:spChg chg="mod">
          <ac:chgData name="Ibrahim Yazar" userId="a2e4c288-2a0f-435f-8ede-d33d35c558f1" providerId="ADAL" clId="{815F8F56-F679-4F2F-84BC-590BA9889E8E}" dt="2025-08-06T19:39:11.576" v="3239" actId="5793"/>
          <ac:spMkLst>
            <pc:docMk/>
            <pc:sldMk cId="1100720945" sldId="288"/>
            <ac:spMk id="3" creationId="{EAB4723F-6943-E16A-98AF-AC929EB4946B}"/>
          </ac:spMkLst>
        </pc:spChg>
        <pc:picChg chg="add mod">
          <ac:chgData name="Ibrahim Yazar" userId="a2e4c288-2a0f-435f-8ede-d33d35c558f1" providerId="ADAL" clId="{815F8F56-F679-4F2F-84BC-590BA9889E8E}" dt="2025-08-06T19:38:12.551" v="3231" actId="1076"/>
          <ac:picMkLst>
            <pc:docMk/>
            <pc:sldMk cId="1100720945" sldId="288"/>
            <ac:picMk id="5" creationId="{2D5A35D2-C39B-FBCB-B083-9F1DB5CC1933}"/>
          </ac:picMkLst>
        </pc:picChg>
      </pc:sldChg>
      <pc:sldChg chg="addSp delSp modSp add mod">
        <pc:chgData name="Ibrahim Yazar" userId="a2e4c288-2a0f-435f-8ede-d33d35c558f1" providerId="ADAL" clId="{815F8F56-F679-4F2F-84BC-590BA9889E8E}" dt="2025-08-06T19:37:56.943" v="3230" actId="5793"/>
        <pc:sldMkLst>
          <pc:docMk/>
          <pc:sldMk cId="970795723" sldId="289"/>
        </pc:sldMkLst>
        <pc:spChg chg="mod">
          <ac:chgData name="Ibrahim Yazar" userId="a2e4c288-2a0f-435f-8ede-d33d35c558f1" providerId="ADAL" clId="{815F8F56-F679-4F2F-84BC-590BA9889E8E}" dt="2025-08-05T20:26:18.723" v="2879" actId="108"/>
          <ac:spMkLst>
            <pc:docMk/>
            <pc:sldMk cId="970795723" sldId="289"/>
            <ac:spMk id="2" creationId="{213092E0-8C7C-8F83-F2C6-9C30F5B5DEB1}"/>
          </ac:spMkLst>
        </pc:spChg>
        <pc:spChg chg="mod">
          <ac:chgData name="Ibrahim Yazar" userId="a2e4c288-2a0f-435f-8ede-d33d35c558f1" providerId="ADAL" clId="{815F8F56-F679-4F2F-84BC-590BA9889E8E}" dt="2025-08-06T19:37:56.943" v="3230" actId="5793"/>
          <ac:spMkLst>
            <pc:docMk/>
            <pc:sldMk cId="970795723" sldId="289"/>
            <ac:spMk id="3" creationId="{A59E854C-D454-8002-29F6-E6105AD219EA}"/>
          </ac:spMkLst>
        </pc:spChg>
        <pc:picChg chg="add mod">
          <ac:chgData name="Ibrahim Yazar" userId="a2e4c288-2a0f-435f-8ede-d33d35c558f1" providerId="ADAL" clId="{815F8F56-F679-4F2F-84BC-590BA9889E8E}" dt="2025-08-04T15:30:34.097" v="313" actId="1076"/>
          <ac:picMkLst>
            <pc:docMk/>
            <pc:sldMk cId="970795723" sldId="289"/>
            <ac:picMk id="5" creationId="{DB2F5ECC-4A85-C32E-CBE1-91AD5CE18223}"/>
          </ac:picMkLst>
        </pc:picChg>
      </pc:sldChg>
      <pc:sldChg chg="addSp delSp modSp add mod">
        <pc:chgData name="Ibrahim Yazar" userId="a2e4c288-2a0f-435f-8ede-d33d35c558f1" providerId="ADAL" clId="{815F8F56-F679-4F2F-84BC-590BA9889E8E}" dt="2025-08-06T19:41:27.295" v="3267" actId="14100"/>
        <pc:sldMkLst>
          <pc:docMk/>
          <pc:sldMk cId="3854784120" sldId="290"/>
        </pc:sldMkLst>
        <pc:spChg chg="mod">
          <ac:chgData name="Ibrahim Yazar" userId="a2e4c288-2a0f-435f-8ede-d33d35c558f1" providerId="ADAL" clId="{815F8F56-F679-4F2F-84BC-590BA9889E8E}" dt="2025-08-05T20:41:13.618" v="3040" actId="14100"/>
          <ac:spMkLst>
            <pc:docMk/>
            <pc:sldMk cId="3854784120" sldId="290"/>
            <ac:spMk id="2" creationId="{68DDC547-0C0A-DF5B-9A14-4FF3A300C34F}"/>
          </ac:spMkLst>
        </pc:spChg>
        <pc:spChg chg="mod">
          <ac:chgData name="Ibrahim Yazar" userId="a2e4c288-2a0f-435f-8ede-d33d35c558f1" providerId="ADAL" clId="{815F8F56-F679-4F2F-84BC-590BA9889E8E}" dt="2025-08-06T19:41:02.647" v="3264" actId="27636"/>
          <ac:spMkLst>
            <pc:docMk/>
            <pc:sldMk cId="3854784120" sldId="290"/>
            <ac:spMk id="3" creationId="{409F8920-6A24-548F-D74E-674D38B6A84F}"/>
          </ac:spMkLst>
        </pc:spChg>
        <pc:spChg chg="add mod">
          <ac:chgData name="Ibrahim Yazar" userId="a2e4c288-2a0f-435f-8ede-d33d35c558f1" providerId="ADAL" clId="{815F8F56-F679-4F2F-84BC-590BA9889E8E}" dt="2025-08-06T19:41:18.810" v="3265" actId="122"/>
          <ac:spMkLst>
            <pc:docMk/>
            <pc:sldMk cId="3854784120" sldId="290"/>
            <ac:spMk id="4" creationId="{12417691-96D8-352E-55E8-735450113630}"/>
          </ac:spMkLst>
        </pc:spChg>
        <pc:picChg chg="add mod">
          <ac:chgData name="Ibrahim Yazar" userId="a2e4c288-2a0f-435f-8ede-d33d35c558f1" providerId="ADAL" clId="{815F8F56-F679-4F2F-84BC-590BA9889E8E}" dt="2025-08-06T19:41:27.295" v="3267" actId="14100"/>
          <ac:picMkLst>
            <pc:docMk/>
            <pc:sldMk cId="3854784120" sldId="290"/>
            <ac:picMk id="7" creationId="{C1253998-0484-DEA8-A133-A191731DAD5C}"/>
          </ac:picMkLst>
        </pc:picChg>
      </pc:sldChg>
      <pc:sldChg chg="addSp delSp modSp add mod modNotesTx">
        <pc:chgData name="Ibrahim Yazar" userId="a2e4c288-2a0f-435f-8ede-d33d35c558f1" providerId="ADAL" clId="{815F8F56-F679-4F2F-84BC-590BA9889E8E}" dt="2025-08-08T14:21:07.550" v="3858" actId="20577"/>
        <pc:sldMkLst>
          <pc:docMk/>
          <pc:sldMk cId="104175829" sldId="291"/>
        </pc:sldMkLst>
        <pc:spChg chg="mod">
          <ac:chgData name="Ibrahim Yazar" userId="a2e4c288-2a0f-435f-8ede-d33d35c558f1" providerId="ADAL" clId="{815F8F56-F679-4F2F-84BC-590BA9889E8E}" dt="2025-08-05T20:40:19.282" v="3027" actId="14100"/>
          <ac:spMkLst>
            <pc:docMk/>
            <pc:sldMk cId="104175829" sldId="291"/>
            <ac:spMk id="2" creationId="{17B80FF6-B979-8029-EB8D-7A78F1BD50BE}"/>
          </ac:spMkLst>
        </pc:spChg>
        <pc:spChg chg="mod">
          <ac:chgData name="Ibrahim Yazar" userId="a2e4c288-2a0f-435f-8ede-d33d35c558f1" providerId="ADAL" clId="{815F8F56-F679-4F2F-84BC-590BA9889E8E}" dt="2025-08-06T19:41:52.370" v="3273" actId="27636"/>
          <ac:spMkLst>
            <pc:docMk/>
            <pc:sldMk cId="104175829" sldId="291"/>
            <ac:spMk id="3" creationId="{89626CB3-DD81-7196-6A44-78D0623D18C1}"/>
          </ac:spMkLst>
        </pc:spChg>
        <pc:spChg chg="mod">
          <ac:chgData name="Ibrahim Yazar" userId="a2e4c288-2a0f-435f-8ede-d33d35c558f1" providerId="ADAL" clId="{815F8F56-F679-4F2F-84BC-590BA9889E8E}" dt="2025-08-05T20:28:39.187" v="2908" actId="108"/>
          <ac:spMkLst>
            <pc:docMk/>
            <pc:sldMk cId="104175829" sldId="291"/>
            <ac:spMk id="4" creationId="{1D59F6BE-661C-3769-28DB-FA55F5668E19}"/>
          </ac:spMkLst>
        </pc:spChg>
        <pc:picChg chg="add mod">
          <ac:chgData name="Ibrahim Yazar" userId="a2e4c288-2a0f-435f-8ede-d33d35c558f1" providerId="ADAL" clId="{815F8F56-F679-4F2F-84BC-590BA9889E8E}" dt="2025-08-06T19:42:00.950" v="3275" actId="14100"/>
          <ac:picMkLst>
            <pc:docMk/>
            <pc:sldMk cId="104175829" sldId="291"/>
            <ac:picMk id="10" creationId="{E344C409-0CF7-A00A-C3DB-011853846CD3}"/>
          </ac:picMkLst>
        </pc:picChg>
      </pc:sldChg>
      <pc:sldChg chg="modSp add mod ord">
        <pc:chgData name="Ibrahim Yazar" userId="a2e4c288-2a0f-435f-8ede-d33d35c558f1" providerId="ADAL" clId="{815F8F56-F679-4F2F-84BC-590BA9889E8E}" dt="2025-08-06T19:41:33.494" v="3268" actId="255"/>
        <pc:sldMkLst>
          <pc:docMk/>
          <pc:sldMk cId="589689058" sldId="292"/>
        </pc:sldMkLst>
        <pc:spChg chg="mod">
          <ac:chgData name="Ibrahim Yazar" userId="a2e4c288-2a0f-435f-8ede-d33d35c558f1" providerId="ADAL" clId="{815F8F56-F679-4F2F-84BC-590BA9889E8E}" dt="2025-08-05T20:40:42.114" v="3033" actId="14100"/>
          <ac:spMkLst>
            <pc:docMk/>
            <pc:sldMk cId="589689058" sldId="292"/>
            <ac:spMk id="2" creationId="{232F11AA-1B55-C52A-D01F-0A4F2D724ACA}"/>
          </ac:spMkLst>
        </pc:spChg>
        <pc:spChg chg="mod">
          <ac:chgData name="Ibrahim Yazar" userId="a2e4c288-2a0f-435f-8ede-d33d35c558f1" providerId="ADAL" clId="{815F8F56-F679-4F2F-84BC-590BA9889E8E}" dt="2025-08-06T19:41:33.494" v="3268" actId="255"/>
          <ac:spMkLst>
            <pc:docMk/>
            <pc:sldMk cId="589689058" sldId="292"/>
            <ac:spMk id="3" creationId="{683E0A21-0291-90C5-168A-7BBEA61D18B0}"/>
          </ac:spMkLst>
        </pc:spChg>
        <pc:spChg chg="mod">
          <ac:chgData name="Ibrahim Yazar" userId="a2e4c288-2a0f-435f-8ede-d33d35c558f1" providerId="ADAL" clId="{815F8F56-F679-4F2F-84BC-590BA9889E8E}" dt="2025-08-05T20:28:33.935" v="2907" actId="14100"/>
          <ac:spMkLst>
            <pc:docMk/>
            <pc:sldMk cId="589689058" sldId="292"/>
            <ac:spMk id="4" creationId="{8531F9BE-E8D8-EE6B-FA64-FD33A89A0291}"/>
          </ac:spMkLst>
        </pc:spChg>
        <pc:picChg chg="mod">
          <ac:chgData name="Ibrahim Yazar" userId="a2e4c288-2a0f-435f-8ede-d33d35c558f1" providerId="ADAL" clId="{815F8F56-F679-4F2F-84BC-590BA9889E8E}" dt="2025-08-05T20:40:59.989" v="3037" actId="14100"/>
          <ac:picMkLst>
            <pc:docMk/>
            <pc:sldMk cId="589689058" sldId="292"/>
            <ac:picMk id="6" creationId="{AAA7BEC0-FFFB-A486-588D-39468D8F3CB5}"/>
          </ac:picMkLst>
        </pc:picChg>
      </pc:sldChg>
      <pc:sldChg chg="addSp delSp modSp add mod modNotesTx">
        <pc:chgData name="Ibrahim Yazar" userId="a2e4c288-2a0f-435f-8ede-d33d35c558f1" providerId="ADAL" clId="{815F8F56-F679-4F2F-84BC-590BA9889E8E}" dt="2025-08-08T14:21:13.030" v="3859" actId="20577"/>
        <pc:sldMkLst>
          <pc:docMk/>
          <pc:sldMk cId="1958612097" sldId="293"/>
        </pc:sldMkLst>
        <pc:spChg chg="mod">
          <ac:chgData name="Ibrahim Yazar" userId="a2e4c288-2a0f-435f-8ede-d33d35c558f1" providerId="ADAL" clId="{815F8F56-F679-4F2F-84BC-590BA9889E8E}" dt="2025-08-05T20:39:17.217" v="3013" actId="27636"/>
          <ac:spMkLst>
            <pc:docMk/>
            <pc:sldMk cId="1958612097" sldId="293"/>
            <ac:spMk id="2" creationId="{5BA0CA4A-E0C5-1990-912C-B73C8CBA9945}"/>
          </ac:spMkLst>
        </pc:spChg>
        <pc:spChg chg="mod">
          <ac:chgData name="Ibrahim Yazar" userId="a2e4c288-2a0f-435f-8ede-d33d35c558f1" providerId="ADAL" clId="{815F8F56-F679-4F2F-84BC-590BA9889E8E}" dt="2025-08-06T19:42:50.773" v="3283" actId="14100"/>
          <ac:spMkLst>
            <pc:docMk/>
            <pc:sldMk cId="1958612097" sldId="293"/>
            <ac:spMk id="3" creationId="{73A22A55-0A62-91BF-F3C0-1A75C97F1241}"/>
          </ac:spMkLst>
        </pc:spChg>
        <pc:spChg chg="mod">
          <ac:chgData name="Ibrahim Yazar" userId="a2e4c288-2a0f-435f-8ede-d33d35c558f1" providerId="ADAL" clId="{815F8F56-F679-4F2F-84BC-590BA9889E8E}" dt="2025-08-08T14:19:38.041" v="3857" actId="20577"/>
          <ac:spMkLst>
            <pc:docMk/>
            <pc:sldMk cId="1958612097" sldId="293"/>
            <ac:spMk id="4" creationId="{6BA14A4F-E7B4-6AE7-B996-F9FEEA92E6D5}"/>
          </ac:spMkLst>
        </pc:spChg>
        <pc:spChg chg="add mod">
          <ac:chgData name="Ibrahim Yazar" userId="a2e4c288-2a0f-435f-8ede-d33d35c558f1" providerId="ADAL" clId="{815F8F56-F679-4F2F-84BC-590BA9889E8E}" dt="2025-08-06T19:42:56.061" v="3284" actId="255"/>
          <ac:spMkLst>
            <pc:docMk/>
            <pc:sldMk cId="1958612097" sldId="293"/>
            <ac:spMk id="8" creationId="{51D8FE2A-366A-3CF6-CA98-D8F8E2740D63}"/>
          </ac:spMkLst>
        </pc:spChg>
        <pc:spChg chg="add mod">
          <ac:chgData name="Ibrahim Yazar" userId="a2e4c288-2a0f-435f-8ede-d33d35c558f1" providerId="ADAL" clId="{815F8F56-F679-4F2F-84BC-590BA9889E8E}" dt="2025-08-06T19:43:09.502" v="3286" actId="255"/>
          <ac:spMkLst>
            <pc:docMk/>
            <pc:sldMk cId="1958612097" sldId="293"/>
            <ac:spMk id="14" creationId="{7338A8F1-493A-CE36-1762-7B15F4FEC271}"/>
          </ac:spMkLst>
        </pc:spChg>
        <pc:graphicFrameChg chg="add mod">
          <ac:chgData name="Ibrahim Yazar" userId="a2e4c288-2a0f-435f-8ede-d33d35c558f1" providerId="ADAL" clId="{815F8F56-F679-4F2F-84BC-590BA9889E8E}" dt="2025-08-04T17:08:01.522" v="779"/>
          <ac:graphicFrameMkLst>
            <pc:docMk/>
            <pc:sldMk cId="1958612097" sldId="293"/>
            <ac:graphicFrameMk id="9" creationId="{A2A6ACB7-908B-C0CB-B119-E0ED0B4BB970}"/>
          </ac:graphicFrameMkLst>
        </pc:graphicFrameChg>
        <pc:picChg chg="add mod">
          <ac:chgData name="Ibrahim Yazar" userId="a2e4c288-2a0f-435f-8ede-d33d35c558f1" providerId="ADAL" clId="{815F8F56-F679-4F2F-84BC-590BA9889E8E}" dt="2025-08-06T19:43:35.215" v="3291" actId="1076"/>
          <ac:picMkLst>
            <pc:docMk/>
            <pc:sldMk cId="1958612097" sldId="293"/>
            <ac:picMk id="13" creationId="{1CB36786-5A93-5AC2-211D-B0E9CA61F0F8}"/>
          </ac:picMkLst>
        </pc:picChg>
      </pc:sldChg>
      <pc:sldChg chg="addSp delSp modSp add del mod modNotesTx">
        <pc:chgData name="Ibrahim Yazar" userId="a2e4c288-2a0f-435f-8ede-d33d35c558f1" providerId="ADAL" clId="{815F8F56-F679-4F2F-84BC-590BA9889E8E}" dt="2025-08-08T14:21:18.230" v="3860" actId="20577"/>
        <pc:sldMkLst>
          <pc:docMk/>
          <pc:sldMk cId="889621218" sldId="294"/>
        </pc:sldMkLst>
        <pc:spChg chg="mod">
          <ac:chgData name="Ibrahim Yazar" userId="a2e4c288-2a0f-435f-8ede-d33d35c558f1" providerId="ADAL" clId="{815F8F56-F679-4F2F-84BC-590BA9889E8E}" dt="2025-08-05T20:38:27.417" v="3006" actId="14100"/>
          <ac:spMkLst>
            <pc:docMk/>
            <pc:sldMk cId="889621218" sldId="294"/>
            <ac:spMk id="2" creationId="{53C21F65-EB67-5BE3-3B17-F0A3BFDABFB1}"/>
          </ac:spMkLst>
        </pc:spChg>
        <pc:spChg chg="mod">
          <ac:chgData name="Ibrahim Yazar" userId="a2e4c288-2a0f-435f-8ede-d33d35c558f1" providerId="ADAL" clId="{815F8F56-F679-4F2F-84BC-590BA9889E8E}" dt="2025-08-06T19:47:15.249" v="3327" actId="207"/>
          <ac:spMkLst>
            <pc:docMk/>
            <pc:sldMk cId="889621218" sldId="294"/>
            <ac:spMk id="3" creationId="{27CEFA6A-9CEC-8CF6-7477-3639A63EE723}"/>
          </ac:spMkLst>
        </pc:spChg>
        <pc:spChg chg="mod">
          <ac:chgData name="Ibrahim Yazar" userId="a2e4c288-2a0f-435f-8ede-d33d35c558f1" providerId="ADAL" clId="{815F8F56-F679-4F2F-84BC-590BA9889E8E}" dt="2025-08-08T14:18:33.126" v="3847" actId="20577"/>
          <ac:spMkLst>
            <pc:docMk/>
            <pc:sldMk cId="889621218" sldId="294"/>
            <ac:spMk id="4" creationId="{194CA25F-541C-1B56-0FD9-E100752239DC}"/>
          </ac:spMkLst>
        </pc:spChg>
        <pc:spChg chg="add mod">
          <ac:chgData name="Ibrahim Yazar" userId="a2e4c288-2a0f-435f-8ede-d33d35c558f1" providerId="ADAL" clId="{815F8F56-F679-4F2F-84BC-590BA9889E8E}" dt="2025-08-06T19:47:29.791" v="3331" actId="207"/>
          <ac:spMkLst>
            <pc:docMk/>
            <pc:sldMk cId="889621218" sldId="294"/>
            <ac:spMk id="7" creationId="{2AD279F0-29FA-4849-12B5-F9BF605F60F9}"/>
          </ac:spMkLst>
        </pc:spChg>
        <pc:spChg chg="mod">
          <ac:chgData name="Ibrahim Yazar" userId="a2e4c288-2a0f-435f-8ede-d33d35c558f1" providerId="ADAL" clId="{815F8F56-F679-4F2F-84BC-590BA9889E8E}" dt="2025-08-06T19:47:24.638" v="3329" actId="20577"/>
          <ac:spMkLst>
            <pc:docMk/>
            <pc:sldMk cId="889621218" sldId="294"/>
            <ac:spMk id="8" creationId="{1289E4E4-8C95-5E26-C362-DCF526A9C3FA}"/>
          </ac:spMkLst>
        </pc:spChg>
        <pc:spChg chg="mod">
          <ac:chgData name="Ibrahim Yazar" userId="a2e4c288-2a0f-435f-8ede-d33d35c558f1" providerId="ADAL" clId="{815F8F56-F679-4F2F-84BC-590BA9889E8E}" dt="2025-08-06T19:47:27.111" v="3330" actId="207"/>
          <ac:spMkLst>
            <pc:docMk/>
            <pc:sldMk cId="889621218" sldId="294"/>
            <ac:spMk id="14" creationId="{8E494111-61FE-351A-13BB-A41E09962024}"/>
          </ac:spMkLst>
        </pc:spChg>
        <pc:picChg chg="add mod">
          <ac:chgData name="Ibrahim Yazar" userId="a2e4c288-2a0f-435f-8ede-d33d35c558f1" providerId="ADAL" clId="{815F8F56-F679-4F2F-84BC-590BA9889E8E}" dt="2025-08-08T14:19:20.186" v="3852" actId="1076"/>
          <ac:picMkLst>
            <pc:docMk/>
            <pc:sldMk cId="889621218" sldId="294"/>
            <ac:picMk id="11" creationId="{A1B1D0DB-7B59-3D4C-24DA-6AEA0B7E678F}"/>
          </ac:picMkLst>
        </pc:picChg>
      </pc:sldChg>
      <pc:sldChg chg="addSp delSp modSp add mod modNotesTx">
        <pc:chgData name="Ibrahim Yazar" userId="a2e4c288-2a0f-435f-8ede-d33d35c558f1" providerId="ADAL" clId="{815F8F56-F679-4F2F-84BC-590BA9889E8E}" dt="2025-08-08T14:21:22.276" v="3861" actId="20577"/>
        <pc:sldMkLst>
          <pc:docMk/>
          <pc:sldMk cId="1941252336" sldId="295"/>
        </pc:sldMkLst>
        <pc:spChg chg="mod">
          <ac:chgData name="Ibrahim Yazar" userId="a2e4c288-2a0f-435f-8ede-d33d35c558f1" providerId="ADAL" clId="{815F8F56-F679-4F2F-84BC-590BA9889E8E}" dt="2025-08-05T20:37:39.311" v="2997" actId="27636"/>
          <ac:spMkLst>
            <pc:docMk/>
            <pc:sldMk cId="1941252336" sldId="295"/>
            <ac:spMk id="2" creationId="{EABBBDB0-A73B-7B3D-BCBC-1E44E986A138}"/>
          </ac:spMkLst>
        </pc:spChg>
        <pc:spChg chg="mod">
          <ac:chgData name="Ibrahim Yazar" userId="a2e4c288-2a0f-435f-8ede-d33d35c558f1" providerId="ADAL" clId="{815F8F56-F679-4F2F-84BC-590BA9889E8E}" dt="2025-08-06T19:49:30.398" v="3357" actId="20577"/>
          <ac:spMkLst>
            <pc:docMk/>
            <pc:sldMk cId="1941252336" sldId="295"/>
            <ac:spMk id="3" creationId="{7E19A4EE-FB2E-C77A-41ED-98EA1133D2C8}"/>
          </ac:spMkLst>
        </pc:spChg>
        <pc:spChg chg="mod">
          <ac:chgData name="Ibrahim Yazar" userId="a2e4c288-2a0f-435f-8ede-d33d35c558f1" providerId="ADAL" clId="{815F8F56-F679-4F2F-84BC-590BA9889E8E}" dt="2025-08-08T14:18:14.206" v="3845" actId="20577"/>
          <ac:spMkLst>
            <pc:docMk/>
            <pc:sldMk cId="1941252336" sldId="295"/>
            <ac:spMk id="4" creationId="{97296ED0-77BA-37A8-4395-ECCAF8442A3F}"/>
          </ac:spMkLst>
        </pc:spChg>
        <pc:spChg chg="mod">
          <ac:chgData name="Ibrahim Yazar" userId="a2e4c288-2a0f-435f-8ede-d33d35c558f1" providerId="ADAL" clId="{815F8F56-F679-4F2F-84BC-590BA9889E8E}" dt="2025-08-06T19:49:45.143" v="3358" actId="255"/>
          <ac:spMkLst>
            <pc:docMk/>
            <pc:sldMk cId="1941252336" sldId="295"/>
            <ac:spMk id="8" creationId="{ADE85885-B1F4-D584-1D0F-2E27E62F6A22}"/>
          </ac:spMkLst>
        </pc:spChg>
        <pc:spChg chg="mod">
          <ac:chgData name="Ibrahim Yazar" userId="a2e4c288-2a0f-435f-8ede-d33d35c558f1" providerId="ADAL" clId="{815F8F56-F679-4F2F-84BC-590BA9889E8E}" dt="2025-08-06T19:50:13.165" v="3362" actId="5793"/>
          <ac:spMkLst>
            <pc:docMk/>
            <pc:sldMk cId="1941252336" sldId="295"/>
            <ac:spMk id="14" creationId="{C6FC6A31-554C-96C9-B287-2560E5E15B9A}"/>
          </ac:spMkLst>
        </pc:spChg>
        <pc:picChg chg="add mod">
          <ac:chgData name="Ibrahim Yazar" userId="a2e4c288-2a0f-435f-8ede-d33d35c558f1" providerId="ADAL" clId="{815F8F56-F679-4F2F-84BC-590BA9889E8E}" dt="2025-08-06T19:48:57.918" v="3352" actId="1076"/>
          <ac:picMkLst>
            <pc:docMk/>
            <pc:sldMk cId="1941252336" sldId="295"/>
            <ac:picMk id="12" creationId="{77ADF9B2-FFE5-F449-F059-E63E8BBCECCA}"/>
          </ac:picMkLst>
        </pc:picChg>
      </pc:sldChg>
      <pc:sldChg chg="addSp delSp modSp add mod modNotesTx">
        <pc:chgData name="Ibrahim Yazar" userId="a2e4c288-2a0f-435f-8ede-d33d35c558f1" providerId="ADAL" clId="{815F8F56-F679-4F2F-84BC-590BA9889E8E}" dt="2025-08-08T14:21:26.133" v="3862" actId="20577"/>
        <pc:sldMkLst>
          <pc:docMk/>
          <pc:sldMk cId="1838708529" sldId="296"/>
        </pc:sldMkLst>
        <pc:spChg chg="mod">
          <ac:chgData name="Ibrahim Yazar" userId="a2e4c288-2a0f-435f-8ede-d33d35c558f1" providerId="ADAL" clId="{815F8F56-F679-4F2F-84BC-590BA9889E8E}" dt="2025-08-05T20:37:33.644" v="2994" actId="14100"/>
          <ac:spMkLst>
            <pc:docMk/>
            <pc:sldMk cId="1838708529" sldId="296"/>
            <ac:spMk id="2" creationId="{E2DD7AAD-3960-208F-48CC-6C9CB3DE3B4F}"/>
          </ac:spMkLst>
        </pc:spChg>
        <pc:spChg chg="mod">
          <ac:chgData name="Ibrahim Yazar" userId="a2e4c288-2a0f-435f-8ede-d33d35c558f1" providerId="ADAL" clId="{815F8F56-F679-4F2F-84BC-590BA9889E8E}" dt="2025-08-05T20:28:59.012" v="2912" actId="108"/>
          <ac:spMkLst>
            <pc:docMk/>
            <pc:sldMk cId="1838708529" sldId="296"/>
            <ac:spMk id="4" creationId="{F34CCFC5-028D-A838-C89D-F7C3342C8BB0}"/>
          </ac:spMkLst>
        </pc:spChg>
        <pc:picChg chg="add mod">
          <ac:chgData name="Ibrahim Yazar" userId="a2e4c288-2a0f-435f-8ede-d33d35c558f1" providerId="ADAL" clId="{815F8F56-F679-4F2F-84BC-590BA9889E8E}" dt="2025-08-04T18:37:56.809" v="1144" actId="14100"/>
          <ac:picMkLst>
            <pc:docMk/>
            <pc:sldMk cId="1838708529" sldId="296"/>
            <ac:picMk id="11" creationId="{BF6C1A08-7A3A-951D-7F32-1E107E52E28A}"/>
          </ac:picMkLst>
        </pc:picChg>
      </pc:sldChg>
      <pc:sldChg chg="addSp delSp modSp add mod modNotesTx">
        <pc:chgData name="Ibrahim Yazar" userId="a2e4c288-2a0f-435f-8ede-d33d35c558f1" providerId="ADAL" clId="{815F8F56-F679-4F2F-84BC-590BA9889E8E}" dt="2025-08-08T14:21:30.873" v="3863" actId="20577"/>
        <pc:sldMkLst>
          <pc:docMk/>
          <pc:sldMk cId="3741688184" sldId="297"/>
        </pc:sldMkLst>
        <pc:spChg chg="mod">
          <ac:chgData name="Ibrahim Yazar" userId="a2e4c288-2a0f-435f-8ede-d33d35c558f1" providerId="ADAL" clId="{815F8F56-F679-4F2F-84BC-590BA9889E8E}" dt="2025-08-05T20:37:23.788" v="2991" actId="313"/>
          <ac:spMkLst>
            <pc:docMk/>
            <pc:sldMk cId="3741688184" sldId="297"/>
            <ac:spMk id="4" creationId="{9C8088B8-25F5-6FA1-AE90-0AE8F66A0147}"/>
          </ac:spMkLst>
        </pc:spChg>
        <pc:picChg chg="add mod">
          <ac:chgData name="Ibrahim Yazar" userId="a2e4c288-2a0f-435f-8ede-d33d35c558f1" providerId="ADAL" clId="{815F8F56-F679-4F2F-84BC-590BA9889E8E}" dt="2025-08-04T18:39:27.817" v="1206" actId="14100"/>
          <ac:picMkLst>
            <pc:docMk/>
            <pc:sldMk cId="3741688184" sldId="297"/>
            <ac:picMk id="5" creationId="{77EBA6ED-D2A9-0C2F-A5BE-AEF8E7F363A3}"/>
          </ac:picMkLst>
        </pc:picChg>
      </pc:sldChg>
      <pc:sldChg chg="addSp delSp modSp add mod">
        <pc:chgData name="Ibrahim Yazar" userId="a2e4c288-2a0f-435f-8ede-d33d35c558f1" providerId="ADAL" clId="{815F8F56-F679-4F2F-84BC-590BA9889E8E}" dt="2025-08-08T14:17:23.844" v="3841" actId="313"/>
        <pc:sldMkLst>
          <pc:docMk/>
          <pc:sldMk cId="49361061" sldId="298"/>
        </pc:sldMkLst>
        <pc:spChg chg="mod">
          <ac:chgData name="Ibrahim Yazar" userId="a2e4c288-2a0f-435f-8ede-d33d35c558f1" providerId="ADAL" clId="{815F8F56-F679-4F2F-84BC-590BA9889E8E}" dt="2025-08-05T20:37:16.946" v="2990" actId="14100"/>
          <ac:spMkLst>
            <pc:docMk/>
            <pc:sldMk cId="49361061" sldId="298"/>
            <ac:spMk id="2" creationId="{EE3481BB-2DD6-DBEE-C0F2-DAACDF70258C}"/>
          </ac:spMkLst>
        </pc:spChg>
        <pc:spChg chg="add mod">
          <ac:chgData name="Ibrahim Yazar" userId="a2e4c288-2a0f-435f-8ede-d33d35c558f1" providerId="ADAL" clId="{815F8F56-F679-4F2F-84BC-590BA9889E8E}" dt="2025-08-08T14:17:23.844" v="3841" actId="313"/>
          <ac:spMkLst>
            <pc:docMk/>
            <pc:sldMk cId="49361061" sldId="298"/>
            <ac:spMk id="4" creationId="{3F588FD2-3FC6-6ADF-D45B-F974CE90C683}"/>
          </ac:spMkLst>
        </pc:spChg>
        <pc:picChg chg="add mod">
          <ac:chgData name="Ibrahim Yazar" userId="a2e4c288-2a0f-435f-8ede-d33d35c558f1" providerId="ADAL" clId="{815F8F56-F679-4F2F-84BC-590BA9889E8E}" dt="2025-08-04T18:51:42.195" v="1521" actId="14100"/>
          <ac:picMkLst>
            <pc:docMk/>
            <pc:sldMk cId="49361061" sldId="298"/>
            <ac:picMk id="9" creationId="{A13D315E-3C37-5487-4F86-DE9650129457}"/>
          </ac:picMkLst>
        </pc:picChg>
      </pc:sldChg>
      <pc:sldChg chg="addSp delSp modSp add del mod modNotesTx">
        <pc:chgData name="Ibrahim Yazar" userId="a2e4c288-2a0f-435f-8ede-d33d35c558f1" providerId="ADAL" clId="{815F8F56-F679-4F2F-84BC-590BA9889E8E}" dt="2025-08-06T19:56:09.291" v="3412" actId="2696"/>
        <pc:sldMkLst>
          <pc:docMk/>
          <pc:sldMk cId="1979353748" sldId="299"/>
        </pc:sldMkLst>
      </pc:sldChg>
      <pc:sldChg chg="addSp modSp add mod modNotesTx">
        <pc:chgData name="Ibrahim Yazar" userId="a2e4c288-2a0f-435f-8ede-d33d35c558f1" providerId="ADAL" clId="{815F8F56-F679-4F2F-84BC-590BA9889E8E}" dt="2025-08-08T14:22:44.979" v="3869" actId="20577"/>
        <pc:sldMkLst>
          <pc:docMk/>
          <pc:sldMk cId="921833279" sldId="300"/>
        </pc:sldMkLst>
        <pc:spChg chg="mod">
          <ac:chgData name="Ibrahim Yazar" userId="a2e4c288-2a0f-435f-8ede-d33d35c558f1" providerId="ADAL" clId="{815F8F56-F679-4F2F-84BC-590BA9889E8E}" dt="2025-08-05T20:35:15.598" v="2974" actId="207"/>
          <ac:spMkLst>
            <pc:docMk/>
            <pc:sldMk cId="921833279" sldId="300"/>
            <ac:spMk id="2" creationId="{945F10BD-2CA9-53EA-EDA6-AC1BA366F28D}"/>
          </ac:spMkLst>
        </pc:spChg>
        <pc:spChg chg="mod">
          <ac:chgData name="Ibrahim Yazar" userId="a2e4c288-2a0f-435f-8ede-d33d35c558f1" providerId="ADAL" clId="{815F8F56-F679-4F2F-84BC-590BA9889E8E}" dt="2025-08-06T19:56:45.932" v="3419" actId="1076"/>
          <ac:spMkLst>
            <pc:docMk/>
            <pc:sldMk cId="921833279" sldId="300"/>
            <ac:spMk id="3" creationId="{D5EB16B9-04DA-E766-D25E-02D79267F894}"/>
          </ac:spMkLst>
        </pc:spChg>
        <pc:spChg chg="add mod">
          <ac:chgData name="Ibrahim Yazar" userId="a2e4c288-2a0f-435f-8ede-d33d35c558f1" providerId="ADAL" clId="{815F8F56-F679-4F2F-84BC-590BA9889E8E}" dt="2025-08-04T20:36:40.132" v="1938" actId="20577"/>
          <ac:spMkLst>
            <pc:docMk/>
            <pc:sldMk cId="921833279" sldId="300"/>
            <ac:spMk id="5" creationId="{757B83BB-D696-D127-741D-CC55AFA95367}"/>
          </ac:spMkLst>
        </pc:spChg>
        <pc:picChg chg="mod">
          <ac:chgData name="Ibrahim Yazar" userId="a2e4c288-2a0f-435f-8ede-d33d35c558f1" providerId="ADAL" clId="{815F8F56-F679-4F2F-84BC-590BA9889E8E}" dt="2025-08-06T19:56:51.190" v="3421" actId="14100"/>
          <ac:picMkLst>
            <pc:docMk/>
            <pc:sldMk cId="921833279" sldId="300"/>
            <ac:picMk id="10" creationId="{21594AF7-1FE9-63AA-1B31-833AF1E0C8ED}"/>
          </ac:picMkLst>
        </pc:picChg>
      </pc:sldChg>
      <pc:sldChg chg="addSp delSp modSp add mod modNotesTx">
        <pc:chgData name="Ibrahim Yazar" userId="a2e4c288-2a0f-435f-8ede-d33d35c558f1" providerId="ADAL" clId="{815F8F56-F679-4F2F-84BC-590BA9889E8E}" dt="2025-08-08T14:15:56.105" v="3834" actId="20577"/>
        <pc:sldMkLst>
          <pc:docMk/>
          <pc:sldMk cId="2972284073" sldId="301"/>
        </pc:sldMkLst>
        <pc:spChg chg="mod">
          <ac:chgData name="Ibrahim Yazar" userId="a2e4c288-2a0f-435f-8ede-d33d35c558f1" providerId="ADAL" clId="{815F8F56-F679-4F2F-84BC-590BA9889E8E}" dt="2025-08-05T20:34:50.643" v="2970" actId="14100"/>
          <ac:spMkLst>
            <pc:docMk/>
            <pc:sldMk cId="2972284073" sldId="301"/>
            <ac:spMk id="2" creationId="{277FC389-62F5-088B-03C9-84BC9D5527FD}"/>
          </ac:spMkLst>
        </pc:spChg>
        <pc:spChg chg="mod">
          <ac:chgData name="Ibrahim Yazar" userId="a2e4c288-2a0f-435f-8ede-d33d35c558f1" providerId="ADAL" clId="{815F8F56-F679-4F2F-84BC-590BA9889E8E}" dt="2025-08-06T19:57:34.741" v="3423" actId="14100"/>
          <ac:spMkLst>
            <pc:docMk/>
            <pc:sldMk cId="2972284073" sldId="301"/>
            <ac:spMk id="3" creationId="{03B254DB-DF50-DD02-99E1-6231E934493D}"/>
          </ac:spMkLst>
        </pc:spChg>
        <pc:spChg chg="mod">
          <ac:chgData name="Ibrahim Yazar" userId="a2e4c288-2a0f-435f-8ede-d33d35c558f1" providerId="ADAL" clId="{815F8F56-F679-4F2F-84BC-590BA9889E8E}" dt="2025-08-05T20:29:52.548" v="2920" actId="108"/>
          <ac:spMkLst>
            <pc:docMk/>
            <pc:sldMk cId="2972284073" sldId="301"/>
            <ac:spMk id="5" creationId="{27D55F04-192D-B644-532F-8D717FB281A5}"/>
          </ac:spMkLst>
        </pc:spChg>
        <pc:picChg chg="add mod">
          <ac:chgData name="Ibrahim Yazar" userId="a2e4c288-2a0f-435f-8ede-d33d35c558f1" providerId="ADAL" clId="{815F8F56-F679-4F2F-84BC-590BA9889E8E}" dt="2025-08-04T20:48:08.845" v="2172" actId="14100"/>
          <ac:picMkLst>
            <pc:docMk/>
            <pc:sldMk cId="2972284073" sldId="301"/>
            <ac:picMk id="8" creationId="{358CD6F7-B4B0-2FBE-E953-37DE02A36798}"/>
          </ac:picMkLst>
        </pc:picChg>
      </pc:sldChg>
      <pc:sldChg chg="addSp delSp modSp add mod modNotesTx">
        <pc:chgData name="Ibrahim Yazar" userId="a2e4c288-2a0f-435f-8ede-d33d35c558f1" providerId="ADAL" clId="{815F8F56-F679-4F2F-84BC-590BA9889E8E}" dt="2025-08-08T14:15:48.705" v="3833" actId="20577"/>
        <pc:sldMkLst>
          <pc:docMk/>
          <pc:sldMk cId="3952351408" sldId="302"/>
        </pc:sldMkLst>
        <pc:spChg chg="mod">
          <ac:chgData name="Ibrahim Yazar" userId="a2e4c288-2a0f-435f-8ede-d33d35c558f1" providerId="ADAL" clId="{815F8F56-F679-4F2F-84BC-590BA9889E8E}" dt="2025-08-05T20:34:36.563" v="2966" actId="14100"/>
          <ac:spMkLst>
            <pc:docMk/>
            <pc:sldMk cId="3952351408" sldId="302"/>
            <ac:spMk id="2" creationId="{3D14A5AC-EACC-2656-94B9-7FEAFD195375}"/>
          </ac:spMkLst>
        </pc:spChg>
        <pc:picChg chg="add mod">
          <ac:chgData name="Ibrahim Yazar" userId="a2e4c288-2a0f-435f-8ede-d33d35c558f1" providerId="ADAL" clId="{815F8F56-F679-4F2F-84BC-590BA9889E8E}" dt="2025-08-04T20:51:08.379" v="2185" actId="14100"/>
          <ac:picMkLst>
            <pc:docMk/>
            <pc:sldMk cId="3952351408" sldId="302"/>
            <ac:picMk id="9" creationId="{FC81DB42-AF12-E56E-040E-3BBC5BD1B513}"/>
          </ac:picMkLst>
        </pc:picChg>
      </pc:sldChg>
      <pc:sldChg chg="addSp delSp modSp add mod modNotesTx">
        <pc:chgData name="Ibrahim Yazar" userId="a2e4c288-2a0f-435f-8ede-d33d35c558f1" providerId="ADAL" clId="{815F8F56-F679-4F2F-84BC-590BA9889E8E}" dt="2025-08-08T14:39:03.272" v="3970" actId="27107"/>
        <pc:sldMkLst>
          <pc:docMk/>
          <pc:sldMk cId="3747385061" sldId="303"/>
        </pc:sldMkLst>
        <pc:spChg chg="mod">
          <ac:chgData name="Ibrahim Yazar" userId="a2e4c288-2a0f-435f-8ede-d33d35c558f1" providerId="ADAL" clId="{815F8F56-F679-4F2F-84BC-590BA9889E8E}" dt="2025-08-05T20:33:43.866" v="2955" actId="14100"/>
          <ac:spMkLst>
            <pc:docMk/>
            <pc:sldMk cId="3747385061" sldId="303"/>
            <ac:spMk id="2" creationId="{288BB08F-D450-D29F-ADFD-701051D7A153}"/>
          </ac:spMkLst>
        </pc:spChg>
        <pc:spChg chg="add mod">
          <ac:chgData name="Ibrahim Yazar" userId="a2e4c288-2a0f-435f-8ede-d33d35c558f1" providerId="ADAL" clId="{815F8F56-F679-4F2F-84BC-590BA9889E8E}" dt="2025-08-08T14:38:24.546" v="3965" actId="313"/>
          <ac:spMkLst>
            <pc:docMk/>
            <pc:sldMk cId="3747385061" sldId="303"/>
            <ac:spMk id="5" creationId="{87B0770E-0132-91CB-50DE-3A4464578E4C}"/>
          </ac:spMkLst>
        </pc:spChg>
        <pc:spChg chg="add mod">
          <ac:chgData name="Ibrahim Yazar" userId="a2e4c288-2a0f-435f-8ede-d33d35c558f1" providerId="ADAL" clId="{815F8F56-F679-4F2F-84BC-590BA9889E8E}" dt="2025-08-08T14:39:03.272" v="3970" actId="27107"/>
          <ac:spMkLst>
            <pc:docMk/>
            <pc:sldMk cId="3747385061" sldId="303"/>
            <ac:spMk id="7" creationId="{CD4F8091-A922-F088-7A0C-7DE3758A6D58}"/>
          </ac:spMkLst>
        </pc:spChg>
        <pc:picChg chg="add mod">
          <ac:chgData name="Ibrahim Yazar" userId="a2e4c288-2a0f-435f-8ede-d33d35c558f1" providerId="ADAL" clId="{815F8F56-F679-4F2F-84BC-590BA9889E8E}" dt="2025-08-08T14:38:45.648" v="3969" actId="14100"/>
          <ac:picMkLst>
            <pc:docMk/>
            <pc:sldMk cId="3747385061" sldId="303"/>
            <ac:picMk id="11" creationId="{651E671D-A826-14CF-1341-7CF71DF67AA9}"/>
          </ac:picMkLst>
        </pc:picChg>
      </pc:sldChg>
      <pc:sldChg chg="addSp delSp modSp add mod modNotesTx">
        <pc:chgData name="Ibrahim Yazar" userId="a2e4c288-2a0f-435f-8ede-d33d35c558f1" providerId="ADAL" clId="{815F8F56-F679-4F2F-84BC-590BA9889E8E}" dt="2025-08-08T14:39:14.119" v="3973" actId="20577"/>
        <pc:sldMkLst>
          <pc:docMk/>
          <pc:sldMk cId="148502676" sldId="304"/>
        </pc:sldMkLst>
        <pc:spChg chg="mod">
          <ac:chgData name="Ibrahim Yazar" userId="a2e4c288-2a0f-435f-8ede-d33d35c558f1" providerId="ADAL" clId="{815F8F56-F679-4F2F-84BC-590BA9889E8E}" dt="2025-08-08T14:39:14.119" v="3973" actId="20577"/>
          <ac:spMkLst>
            <pc:docMk/>
            <pc:sldMk cId="148502676" sldId="304"/>
            <ac:spMk id="2" creationId="{339BBDA7-D3EC-F5F5-73BA-5678E31B838D}"/>
          </ac:spMkLst>
        </pc:spChg>
        <pc:spChg chg="add mod">
          <ac:chgData name="Ibrahim Yazar" userId="a2e4c288-2a0f-435f-8ede-d33d35c558f1" providerId="ADAL" clId="{815F8F56-F679-4F2F-84BC-590BA9889E8E}" dt="2025-08-06T20:00:57.870" v="3546" actId="20577"/>
          <ac:spMkLst>
            <pc:docMk/>
            <pc:sldMk cId="148502676" sldId="304"/>
            <ac:spMk id="6" creationId="{BDA94490-7E04-6FC4-119F-B0768805A0D3}"/>
          </ac:spMkLst>
        </pc:spChg>
        <pc:spChg chg="mod">
          <ac:chgData name="Ibrahim Yazar" userId="a2e4c288-2a0f-435f-8ede-d33d35c558f1" providerId="ADAL" clId="{815F8F56-F679-4F2F-84BC-590BA9889E8E}" dt="2025-08-04T21:11:43.326" v="2395" actId="20577"/>
          <ac:spMkLst>
            <pc:docMk/>
            <pc:sldMk cId="148502676" sldId="304"/>
            <ac:spMk id="7" creationId="{36546F88-A501-D927-60E6-4F5BE767F367}"/>
          </ac:spMkLst>
        </pc:spChg>
        <pc:picChg chg="add mod">
          <ac:chgData name="Ibrahim Yazar" userId="a2e4c288-2a0f-435f-8ede-d33d35c558f1" providerId="ADAL" clId="{815F8F56-F679-4F2F-84BC-590BA9889E8E}" dt="2025-08-04T21:12:43.156" v="2399" actId="14100"/>
          <ac:picMkLst>
            <pc:docMk/>
            <pc:sldMk cId="148502676" sldId="304"/>
            <ac:picMk id="4" creationId="{02EA48AA-A09D-117F-E58E-47E9352664BF}"/>
          </ac:picMkLst>
        </pc:picChg>
      </pc:sldChg>
      <pc:sldChg chg="addSp delSp modSp add mod modNotesTx">
        <pc:chgData name="Ibrahim Yazar" userId="a2e4c288-2a0f-435f-8ede-d33d35c558f1" providerId="ADAL" clId="{815F8F56-F679-4F2F-84BC-590BA9889E8E}" dt="2025-08-08T14:35:42.016" v="3933" actId="108"/>
        <pc:sldMkLst>
          <pc:docMk/>
          <pc:sldMk cId="669174965" sldId="305"/>
        </pc:sldMkLst>
        <pc:spChg chg="mod">
          <ac:chgData name="Ibrahim Yazar" userId="a2e4c288-2a0f-435f-8ede-d33d35c558f1" providerId="ADAL" clId="{815F8F56-F679-4F2F-84BC-590BA9889E8E}" dt="2025-08-05T20:30:14.795" v="2926" actId="14100"/>
          <ac:spMkLst>
            <pc:docMk/>
            <pc:sldMk cId="669174965" sldId="305"/>
            <ac:spMk id="2" creationId="{757DE23A-70F7-5F9A-52E1-ED7EEC30684E}"/>
          </ac:spMkLst>
        </pc:spChg>
        <pc:spChg chg="mod">
          <ac:chgData name="Ibrahim Yazar" userId="a2e4c288-2a0f-435f-8ede-d33d35c558f1" providerId="ADAL" clId="{815F8F56-F679-4F2F-84BC-590BA9889E8E}" dt="2025-08-08T14:35:42.016" v="3933" actId="108"/>
          <ac:spMkLst>
            <pc:docMk/>
            <pc:sldMk cId="669174965" sldId="305"/>
            <ac:spMk id="7" creationId="{13B4425D-30F1-14B5-86E0-CBF0436C7CEA}"/>
          </ac:spMkLst>
        </pc:spChg>
        <pc:picChg chg="add mod">
          <ac:chgData name="Ibrahim Yazar" userId="a2e4c288-2a0f-435f-8ede-d33d35c558f1" providerId="ADAL" clId="{815F8F56-F679-4F2F-84BC-590BA9889E8E}" dt="2025-08-05T20:33:16.018" v="2950" actId="14100"/>
          <ac:picMkLst>
            <pc:docMk/>
            <pc:sldMk cId="669174965" sldId="305"/>
            <ac:picMk id="4" creationId="{32212AB4-8BE8-46A3-3662-C39133CB3877}"/>
          </ac:picMkLst>
        </pc:picChg>
      </pc:sldChg>
      <pc:sldChg chg="addSp delSp modSp add mod modNotesTx">
        <pc:chgData name="Ibrahim Yazar" userId="a2e4c288-2a0f-435f-8ede-d33d35c558f1" providerId="ADAL" clId="{815F8F56-F679-4F2F-84BC-590BA9889E8E}" dt="2025-08-08T14:14:49.987" v="3829" actId="20577"/>
        <pc:sldMkLst>
          <pc:docMk/>
          <pc:sldMk cId="3681384299" sldId="306"/>
        </pc:sldMkLst>
        <pc:spChg chg="mod">
          <ac:chgData name="Ibrahim Yazar" userId="a2e4c288-2a0f-435f-8ede-d33d35c558f1" providerId="ADAL" clId="{815F8F56-F679-4F2F-84BC-590BA9889E8E}" dt="2025-08-05T20:32:31.163" v="2947" actId="14100"/>
          <ac:spMkLst>
            <pc:docMk/>
            <pc:sldMk cId="3681384299" sldId="306"/>
            <ac:spMk id="2" creationId="{BE898FD6-DE23-3176-2071-3D4A53CE5A3C}"/>
          </ac:spMkLst>
        </pc:spChg>
        <pc:spChg chg="mod">
          <ac:chgData name="Ibrahim Yazar" userId="a2e4c288-2a0f-435f-8ede-d33d35c558f1" providerId="ADAL" clId="{815F8F56-F679-4F2F-84BC-590BA9889E8E}" dt="2025-08-06T20:02:22.173" v="3556" actId="12"/>
          <ac:spMkLst>
            <pc:docMk/>
            <pc:sldMk cId="3681384299" sldId="306"/>
            <ac:spMk id="7" creationId="{D5A7E320-6C70-30D2-92FC-82EB31C59119}"/>
          </ac:spMkLst>
        </pc:spChg>
        <pc:picChg chg="add mod">
          <ac:chgData name="Ibrahim Yazar" userId="a2e4c288-2a0f-435f-8ede-d33d35c558f1" providerId="ADAL" clId="{815F8F56-F679-4F2F-84BC-590BA9889E8E}" dt="2025-08-04T21:25:30.834" v="2741" actId="14100"/>
          <ac:picMkLst>
            <pc:docMk/>
            <pc:sldMk cId="3681384299" sldId="306"/>
            <ac:picMk id="5" creationId="{BB8FEDED-6D2B-CCE2-767A-930A09704F5E}"/>
          </ac:picMkLst>
        </pc:picChg>
      </pc:sldChg>
      <pc:sldChg chg="addSp delSp modSp add mod ord modNotesTx">
        <pc:chgData name="Ibrahim Yazar" userId="a2e4c288-2a0f-435f-8ede-d33d35c558f1" providerId="ADAL" clId="{815F8F56-F679-4F2F-84BC-590BA9889E8E}" dt="2025-08-08T14:33:37.177" v="3930" actId="20577"/>
        <pc:sldMkLst>
          <pc:docMk/>
          <pc:sldMk cId="1297823503" sldId="307"/>
        </pc:sldMkLst>
        <pc:spChg chg="mod">
          <ac:chgData name="Ibrahim Yazar" userId="a2e4c288-2a0f-435f-8ede-d33d35c558f1" providerId="ADAL" clId="{815F8F56-F679-4F2F-84BC-590BA9889E8E}" dt="2025-08-05T20:30:24.908" v="2927" actId="108"/>
          <ac:spMkLst>
            <pc:docMk/>
            <pc:sldMk cId="1297823503" sldId="307"/>
            <ac:spMk id="2" creationId="{F0FC0345-9B82-D445-4C42-B765EF277A92}"/>
          </ac:spMkLst>
        </pc:spChg>
        <pc:spChg chg="add del mod">
          <ac:chgData name="Ibrahim Yazar" userId="a2e4c288-2a0f-435f-8ede-d33d35c558f1" providerId="ADAL" clId="{815F8F56-F679-4F2F-84BC-590BA9889E8E}" dt="2025-08-08T14:27:09.933" v="3880" actId="478"/>
          <ac:spMkLst>
            <pc:docMk/>
            <pc:sldMk cId="1297823503" sldId="307"/>
            <ac:spMk id="3" creationId="{8C327CD0-3D4E-FF13-F28C-5EE49CD9237A}"/>
          </ac:spMkLst>
        </pc:spChg>
        <pc:spChg chg="add del mod">
          <ac:chgData name="Ibrahim Yazar" userId="a2e4c288-2a0f-435f-8ede-d33d35c558f1" providerId="ADAL" clId="{815F8F56-F679-4F2F-84BC-590BA9889E8E}" dt="2025-08-08T14:32:08.679" v="3906" actId="478"/>
          <ac:spMkLst>
            <pc:docMk/>
            <pc:sldMk cId="1297823503" sldId="307"/>
            <ac:spMk id="4" creationId="{1E805B7A-122C-FAF9-78C1-E2A616AE5956}"/>
          </ac:spMkLst>
        </pc:spChg>
        <pc:spChg chg="mod">
          <ac:chgData name="Ibrahim Yazar" userId="a2e4c288-2a0f-435f-8ede-d33d35c558f1" providerId="ADAL" clId="{815F8F56-F679-4F2F-84BC-590BA9889E8E}" dt="2025-08-08T14:32:41.512" v="3919" actId="20577"/>
          <ac:spMkLst>
            <pc:docMk/>
            <pc:sldMk cId="1297823503" sldId="307"/>
            <ac:spMk id="7" creationId="{294CEC13-F70F-69EB-164B-E38FE2DF2FEC}"/>
          </ac:spMkLst>
        </pc:spChg>
        <pc:picChg chg="add mod">
          <ac:chgData name="Ibrahim Yazar" userId="a2e4c288-2a0f-435f-8ede-d33d35c558f1" providerId="ADAL" clId="{815F8F56-F679-4F2F-84BC-590BA9889E8E}" dt="2025-08-08T14:32:55.003" v="3920" actId="14100"/>
          <ac:picMkLst>
            <pc:docMk/>
            <pc:sldMk cId="1297823503" sldId="307"/>
            <ac:picMk id="6" creationId="{F050135E-ACE8-E233-83CA-96CE1728A731}"/>
          </ac:picMkLst>
        </pc:picChg>
      </pc:sldChg>
      <pc:sldChg chg="modSp add del mod">
        <pc:chgData name="Ibrahim Yazar" userId="a2e4c288-2a0f-435f-8ede-d33d35c558f1" providerId="ADAL" clId="{815F8F56-F679-4F2F-84BC-590BA9889E8E}" dt="2025-08-04T21:38:26.598" v="2818" actId="47"/>
        <pc:sldMkLst>
          <pc:docMk/>
          <pc:sldMk cId="942115001" sldId="308"/>
        </pc:sldMkLst>
      </pc:sldChg>
      <pc:sldChg chg="addSp delSp modSp add mod modNotesTx">
        <pc:chgData name="Ibrahim Yazar" userId="a2e4c288-2a0f-435f-8ede-d33d35c558f1" providerId="ADAL" clId="{815F8F56-F679-4F2F-84BC-590BA9889E8E}" dt="2025-08-08T14:33:14.856" v="3924" actId="14100"/>
        <pc:sldMkLst>
          <pc:docMk/>
          <pc:sldMk cId="1720235488" sldId="309"/>
        </pc:sldMkLst>
        <pc:spChg chg="mod">
          <ac:chgData name="Ibrahim Yazar" userId="a2e4c288-2a0f-435f-8ede-d33d35c558f1" providerId="ADAL" clId="{815F8F56-F679-4F2F-84BC-590BA9889E8E}" dt="2025-08-05T20:31:25.173" v="2937" actId="12788"/>
          <ac:spMkLst>
            <pc:docMk/>
            <pc:sldMk cId="1720235488" sldId="309"/>
            <ac:spMk id="2" creationId="{1063F6F6-E2D6-A893-569C-5CCAE38717D0}"/>
          </ac:spMkLst>
        </pc:spChg>
        <pc:spChg chg="mod">
          <ac:chgData name="Ibrahim Yazar" userId="a2e4c288-2a0f-435f-8ede-d33d35c558f1" providerId="ADAL" clId="{815F8F56-F679-4F2F-84BC-590BA9889E8E}" dt="2025-08-04T21:35:26.208" v="2807" actId="20577"/>
          <ac:spMkLst>
            <pc:docMk/>
            <pc:sldMk cId="1720235488" sldId="309"/>
            <ac:spMk id="7" creationId="{4A3BF1CB-4325-CBE6-2FBF-D43803C17E8B}"/>
          </ac:spMkLst>
        </pc:spChg>
        <pc:picChg chg="add mod">
          <ac:chgData name="Ibrahim Yazar" userId="a2e4c288-2a0f-435f-8ede-d33d35c558f1" providerId="ADAL" clId="{815F8F56-F679-4F2F-84BC-590BA9889E8E}" dt="2025-08-08T14:33:14.856" v="3924" actId="14100"/>
          <ac:picMkLst>
            <pc:docMk/>
            <pc:sldMk cId="1720235488" sldId="309"/>
            <ac:picMk id="4" creationId="{FC24335E-8A97-5A0B-7414-FE4E5DB21F79}"/>
          </ac:picMkLst>
        </pc:picChg>
      </pc:sldChg>
    </pc:docChg>
  </pc:docChgLst>
  <pc:docChgLst>
    <pc:chgData name="Ibrahim Yazar" userId="a2e4c288-2a0f-435f-8ede-d33d35c558f1" providerId="ADAL" clId="{2BA6FFEA-7E8D-495C-BDFB-BCBAAE1878F7}"/>
    <pc:docChg chg="undo custSel addSld delSld modSld">
      <pc:chgData name="Ibrahim Yazar" userId="a2e4c288-2a0f-435f-8ede-d33d35c558f1" providerId="ADAL" clId="{2BA6FFEA-7E8D-495C-BDFB-BCBAAE1878F7}" dt="2025-07-28T19:30:19.017" v="168" actId="680"/>
      <pc:docMkLst>
        <pc:docMk/>
      </pc:docMkLst>
      <pc:sldChg chg="modSp mod">
        <pc:chgData name="Ibrahim Yazar" userId="a2e4c288-2a0f-435f-8ede-d33d35c558f1" providerId="ADAL" clId="{2BA6FFEA-7E8D-495C-BDFB-BCBAAE1878F7}" dt="2025-07-28T19:21:57.695" v="52" actId="255"/>
        <pc:sldMkLst>
          <pc:docMk/>
          <pc:sldMk cId="1171885662" sldId="257"/>
        </pc:sldMkLst>
        <pc:spChg chg="mod">
          <ac:chgData name="Ibrahim Yazar" userId="a2e4c288-2a0f-435f-8ede-d33d35c558f1" providerId="ADAL" clId="{2BA6FFEA-7E8D-495C-BDFB-BCBAAE1878F7}" dt="2025-07-28T19:21:57.695" v="52" actId="255"/>
          <ac:spMkLst>
            <pc:docMk/>
            <pc:sldMk cId="1171885662" sldId="257"/>
            <ac:spMk id="6" creationId="{F15EBD81-DF35-121A-BF46-C44C7185CE23}"/>
          </ac:spMkLst>
        </pc:spChg>
      </pc:sldChg>
      <pc:sldChg chg="del">
        <pc:chgData name="Ibrahim Yazar" userId="a2e4c288-2a0f-435f-8ede-d33d35c558f1" providerId="ADAL" clId="{2BA6FFEA-7E8D-495C-BDFB-BCBAAE1878F7}" dt="2025-07-24T16:02:04.556" v="0" actId="2696"/>
        <pc:sldMkLst>
          <pc:docMk/>
          <pc:sldMk cId="1163091910" sldId="258"/>
        </pc:sldMkLst>
      </pc:sldChg>
      <pc:sldChg chg="modSp mod">
        <pc:chgData name="Ibrahim Yazar" userId="a2e4c288-2a0f-435f-8ede-d33d35c558f1" providerId="ADAL" clId="{2BA6FFEA-7E8D-495C-BDFB-BCBAAE1878F7}" dt="2025-07-24T16:02:34.973" v="2" actId="20577"/>
        <pc:sldMkLst>
          <pc:docMk/>
          <pc:sldMk cId="2457887734" sldId="281"/>
        </pc:sldMkLst>
      </pc:sldChg>
      <pc:sldChg chg="new del">
        <pc:chgData name="Ibrahim Yazar" userId="a2e4c288-2a0f-435f-8ede-d33d35c558f1" providerId="ADAL" clId="{2BA6FFEA-7E8D-495C-BDFB-BCBAAE1878F7}" dt="2025-07-28T19:29:44.018" v="167" actId="47"/>
        <pc:sldMkLst>
          <pc:docMk/>
          <pc:sldMk cId="54616616" sldId="282"/>
        </pc:sldMkLst>
      </pc:sldChg>
      <pc:sldChg chg="delSp modSp new mod">
        <pc:chgData name="Ibrahim Yazar" userId="a2e4c288-2a0f-435f-8ede-d33d35c558f1" providerId="ADAL" clId="{2BA6FFEA-7E8D-495C-BDFB-BCBAAE1878F7}" dt="2025-07-28T19:25:57.319" v="133" actId="20577"/>
        <pc:sldMkLst>
          <pc:docMk/>
          <pc:sldMk cId="1628776744" sldId="283"/>
        </pc:sldMkLst>
        <pc:spChg chg="mod">
          <ac:chgData name="Ibrahim Yazar" userId="a2e4c288-2a0f-435f-8ede-d33d35c558f1" providerId="ADAL" clId="{2BA6FFEA-7E8D-495C-BDFB-BCBAAE1878F7}" dt="2025-07-28T19:23:06.549" v="68" actId="14100"/>
          <ac:spMkLst>
            <pc:docMk/>
            <pc:sldMk cId="1628776744" sldId="283"/>
            <ac:spMk id="3" creationId="{23444061-E109-CC0E-A39A-C696E4D20F6B}"/>
          </ac:spMkLst>
        </pc:spChg>
        <pc:spChg chg="mod">
          <ac:chgData name="Ibrahim Yazar" userId="a2e4c288-2a0f-435f-8ede-d33d35c558f1" providerId="ADAL" clId="{2BA6FFEA-7E8D-495C-BDFB-BCBAAE1878F7}" dt="2025-07-28T19:25:57.319" v="133" actId="20577"/>
          <ac:spMkLst>
            <pc:docMk/>
            <pc:sldMk cId="1628776744" sldId="283"/>
            <ac:spMk id="5" creationId="{48282E4B-941C-1999-178A-526E1949936A}"/>
          </ac:spMkLst>
        </pc:spChg>
      </pc:sldChg>
      <pc:sldChg chg="modSp new mod">
        <pc:chgData name="Ibrahim Yazar" userId="a2e4c288-2a0f-435f-8ede-d33d35c558f1" providerId="ADAL" clId="{2BA6FFEA-7E8D-495C-BDFB-BCBAAE1878F7}" dt="2025-07-28T19:29:24.269" v="166" actId="20577"/>
        <pc:sldMkLst>
          <pc:docMk/>
          <pc:sldMk cId="2398854119" sldId="284"/>
        </pc:sldMkLst>
        <pc:spChg chg="mod">
          <ac:chgData name="Ibrahim Yazar" userId="a2e4c288-2a0f-435f-8ede-d33d35c558f1" providerId="ADAL" clId="{2BA6FFEA-7E8D-495C-BDFB-BCBAAE1878F7}" dt="2025-07-28T19:27:38.834" v="156" actId="255"/>
          <ac:spMkLst>
            <pc:docMk/>
            <pc:sldMk cId="2398854119" sldId="284"/>
            <ac:spMk id="2" creationId="{C7B32B44-9B58-9941-C65B-D94EEB9CE5A1}"/>
          </ac:spMkLst>
        </pc:spChg>
        <pc:spChg chg="mod">
          <ac:chgData name="Ibrahim Yazar" userId="a2e4c288-2a0f-435f-8ede-d33d35c558f1" providerId="ADAL" clId="{2BA6FFEA-7E8D-495C-BDFB-BCBAAE1878F7}" dt="2025-07-28T19:29:24.269" v="166" actId="20577"/>
          <ac:spMkLst>
            <pc:docMk/>
            <pc:sldMk cId="2398854119" sldId="284"/>
            <ac:spMk id="3" creationId="{C839E101-23B8-3128-7943-1243443F2E80}"/>
          </ac:spMkLst>
        </pc:spChg>
      </pc:sldChg>
      <pc:sldChg chg="new">
        <pc:chgData name="Ibrahim Yazar" userId="a2e4c288-2a0f-435f-8ede-d33d35c558f1" providerId="ADAL" clId="{2BA6FFEA-7E8D-495C-BDFB-BCBAAE1878F7}" dt="2025-07-28T19:30:19.017" v="168" actId="680"/>
        <pc:sldMkLst>
          <pc:docMk/>
          <pc:sldMk cId="1956889766" sldId="285"/>
        </pc:sldMkLst>
      </pc:sldChg>
      <pc:sldMasterChg chg="delSldLayout">
        <pc:chgData name="Ibrahim Yazar" userId="a2e4c288-2a0f-435f-8ede-d33d35c558f1" providerId="ADAL" clId="{2BA6FFEA-7E8D-495C-BDFB-BCBAAE1878F7}" dt="2025-07-28T19:29:44.018" v="167" actId="47"/>
        <pc:sldMasterMkLst>
          <pc:docMk/>
          <pc:sldMasterMk cId="380849869" sldId="2147483660"/>
        </pc:sldMasterMkLst>
        <pc:sldLayoutChg chg="del">
          <pc:chgData name="Ibrahim Yazar" userId="a2e4c288-2a0f-435f-8ede-d33d35c558f1" providerId="ADAL" clId="{2BA6FFEA-7E8D-495C-BDFB-BCBAAE1878F7}" dt="2025-07-28T19:29:44.018" v="167" actId="47"/>
          <pc:sldLayoutMkLst>
            <pc:docMk/>
            <pc:sldMasterMk cId="380849869" sldId="2147483660"/>
            <pc:sldLayoutMk cId="2321297482"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C39A4-A3FD-4DAC-B5AB-A323CA3FC501}" type="datetimeFigureOut">
              <a:rPr lang="en-US" smtClean="0"/>
              <a:t>8/8/2025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411EE8-2635-4A19-9811-1E0E1230E15D}" type="slidenum">
              <a:rPr lang="en-US" smtClean="0"/>
              <a:t>‹#›</a:t>
            </a:fld>
            <a:endParaRPr lang="en-US"/>
          </a:p>
        </p:txBody>
      </p:sp>
    </p:spTree>
    <p:extLst>
      <p:ext uri="{BB962C8B-B14F-4D97-AF65-F5344CB8AC3E}">
        <p14:creationId xmlns:p14="http://schemas.microsoft.com/office/powerpoint/2010/main" val="1516661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Exploit Target</a:t>
            </a:r>
          </a:p>
          <a:p>
            <a:r>
              <a:rPr lang="en-US" dirty="0"/>
              <a:t>Id: 0</a:t>
            </a:r>
          </a:p>
          <a:p>
            <a:r>
              <a:rPr lang="en-US" dirty="0"/>
              <a:t>Name: Drupal 7.0 - 7.31 (form-cache PHP injection method)</a:t>
            </a:r>
          </a:p>
          <a:p>
            <a:r>
              <a:rPr lang="en-US" dirty="0"/>
              <a:t>This tells you the exploit will only work on </a:t>
            </a:r>
            <a:r>
              <a:rPr lang="en-US" b="1" dirty="0"/>
              <a:t>Drupal versions 7.0 to 7.31</a:t>
            </a:r>
            <a:r>
              <a:rPr lang="en-US" dirty="0"/>
              <a:t> using a specific vulnerability (PHP injection via form cache). Make sure your target is within that range.</a:t>
            </a:r>
          </a:p>
          <a:p>
            <a:endParaRPr lang="en-US" dirty="0"/>
          </a:p>
        </p:txBody>
      </p:sp>
      <p:sp>
        <p:nvSpPr>
          <p:cNvPr id="4" name="Slide Number Placeholder 3"/>
          <p:cNvSpPr>
            <a:spLocks noGrp="1"/>
          </p:cNvSpPr>
          <p:nvPr>
            <p:ph type="sldNum" sz="quarter" idx="5"/>
          </p:nvPr>
        </p:nvSpPr>
        <p:spPr/>
        <p:txBody>
          <a:bodyPr/>
          <a:lstStyle/>
          <a:p>
            <a:fld id="{D7411EE8-2635-4A19-9811-1E0E1230E15D}" type="slidenum">
              <a:rPr lang="en-US" smtClean="0"/>
              <a:t>10</a:t>
            </a:fld>
            <a:endParaRPr lang="en-US"/>
          </a:p>
        </p:txBody>
      </p:sp>
    </p:spTree>
    <p:extLst>
      <p:ext uri="{BB962C8B-B14F-4D97-AF65-F5344CB8AC3E}">
        <p14:creationId xmlns:p14="http://schemas.microsoft.com/office/powerpoint/2010/main" val="3942462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F4829-14AC-ED81-EE53-32821C9154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5D2280-A1C3-F98C-4BCE-55C6BC88E2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AFA985-6344-477D-F726-724F4D580293}"/>
              </a:ext>
            </a:extLst>
          </p:cNvPr>
          <p:cNvSpPr>
            <a:spLocks noGrp="1"/>
          </p:cNvSpPr>
          <p:nvPr>
            <p:ph type="body" idx="1"/>
          </p:nvPr>
        </p:nvSpPr>
        <p:spPr/>
        <p:txBody>
          <a:bodyPr/>
          <a:lstStyle/>
          <a:p>
            <a:r>
              <a:rPr lang="en-US" dirty="0"/>
              <a:t>Selects the database you want to work with — in this case, drupaldb.</a:t>
            </a:r>
          </a:p>
          <a:p>
            <a:r>
              <a:rPr lang="en-US" dirty="0"/>
              <a:t>Think of it like saying: “Switch to this database so I can run queries inside it.”</a:t>
            </a:r>
          </a:p>
          <a:p>
            <a:endParaRPr lang="en-US" dirty="0"/>
          </a:p>
          <a:p>
            <a:r>
              <a:rPr lang="en-US" dirty="0"/>
              <a:t>SHOW DATABASES; List all databases</a:t>
            </a:r>
          </a:p>
          <a:p>
            <a:r>
              <a:rPr lang="en-US" dirty="0"/>
              <a:t>USE drupaldb; Select the drupaldb to work with</a:t>
            </a:r>
          </a:p>
          <a:p>
            <a:r>
              <a:rPr lang="en-US" dirty="0"/>
              <a:t>SHOW TABLES; List tables inside drupaldb</a:t>
            </a:r>
          </a:p>
          <a:p>
            <a:endParaRPr lang="en-US" dirty="0"/>
          </a:p>
        </p:txBody>
      </p:sp>
      <p:sp>
        <p:nvSpPr>
          <p:cNvPr id="4" name="Slide Number Placeholder 3">
            <a:extLst>
              <a:ext uri="{FF2B5EF4-FFF2-40B4-BE49-F238E27FC236}">
                <a16:creationId xmlns:a16="http://schemas.microsoft.com/office/drawing/2014/main" id="{5DA3967D-7B9A-F3E5-509E-AA0C8856BBB2}"/>
              </a:ext>
            </a:extLst>
          </p:cNvPr>
          <p:cNvSpPr>
            <a:spLocks noGrp="1"/>
          </p:cNvSpPr>
          <p:nvPr>
            <p:ph type="sldNum" sz="quarter" idx="5"/>
          </p:nvPr>
        </p:nvSpPr>
        <p:spPr/>
        <p:txBody>
          <a:bodyPr/>
          <a:lstStyle/>
          <a:p>
            <a:fld id="{D7411EE8-2635-4A19-9811-1E0E1230E15D}" type="slidenum">
              <a:rPr lang="en-US" smtClean="0"/>
              <a:t>23</a:t>
            </a:fld>
            <a:endParaRPr lang="en-US"/>
          </a:p>
        </p:txBody>
      </p:sp>
    </p:spTree>
    <p:extLst>
      <p:ext uri="{BB962C8B-B14F-4D97-AF65-F5344CB8AC3E}">
        <p14:creationId xmlns:p14="http://schemas.microsoft.com/office/powerpoint/2010/main" val="4266568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2C2C0-B94B-A5FD-601A-6D08F7AB2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D45E8-2275-7592-9B8F-6BDD191A17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6E2373-31EE-0C0A-6087-DDEE3324F2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C00C5-805F-7BB7-D541-28BEB79099FF}"/>
              </a:ext>
            </a:extLst>
          </p:cNvPr>
          <p:cNvSpPr>
            <a:spLocks noGrp="1"/>
          </p:cNvSpPr>
          <p:nvPr>
            <p:ph type="sldNum" sz="quarter" idx="5"/>
          </p:nvPr>
        </p:nvSpPr>
        <p:spPr/>
        <p:txBody>
          <a:bodyPr/>
          <a:lstStyle/>
          <a:p>
            <a:fld id="{D7411EE8-2635-4A19-9811-1E0E1230E15D}" type="slidenum">
              <a:rPr lang="en-US" smtClean="0"/>
              <a:t>24</a:t>
            </a:fld>
            <a:endParaRPr lang="en-US"/>
          </a:p>
        </p:txBody>
      </p:sp>
    </p:spTree>
    <p:extLst>
      <p:ext uri="{BB962C8B-B14F-4D97-AF65-F5344CB8AC3E}">
        <p14:creationId xmlns:p14="http://schemas.microsoft.com/office/powerpoint/2010/main" val="1429772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1307E-22F0-2B02-33CF-12C7C951C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E7AC0-A17C-AF49-DB8A-E56B1DCC1D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D8181-D166-870E-7E35-CCCCC0DAD4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FAAC36-885D-C2F0-9083-5541D354EF13}"/>
              </a:ext>
            </a:extLst>
          </p:cNvPr>
          <p:cNvSpPr>
            <a:spLocks noGrp="1"/>
          </p:cNvSpPr>
          <p:nvPr>
            <p:ph type="sldNum" sz="quarter" idx="5"/>
          </p:nvPr>
        </p:nvSpPr>
        <p:spPr/>
        <p:txBody>
          <a:bodyPr/>
          <a:lstStyle/>
          <a:p>
            <a:fld id="{D7411EE8-2635-4A19-9811-1E0E1230E15D}" type="slidenum">
              <a:rPr lang="en-US" smtClean="0"/>
              <a:t>25</a:t>
            </a:fld>
            <a:endParaRPr lang="en-US"/>
          </a:p>
        </p:txBody>
      </p:sp>
    </p:spTree>
    <p:extLst>
      <p:ext uri="{BB962C8B-B14F-4D97-AF65-F5344CB8AC3E}">
        <p14:creationId xmlns:p14="http://schemas.microsoft.com/office/powerpoint/2010/main" val="145950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D99D5-171B-7553-66F6-E0FC04E44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B02DC-111F-C85A-846A-FFD959D9C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3718AB-B6D2-D6F1-A41E-79893F066BC1}"/>
              </a:ext>
            </a:extLst>
          </p:cNvPr>
          <p:cNvSpPr>
            <a:spLocks noGrp="1"/>
          </p:cNvSpPr>
          <p:nvPr>
            <p:ph type="body" idx="1"/>
          </p:nvPr>
        </p:nvSpPr>
        <p:spPr/>
        <p:txBody>
          <a:bodyPr/>
          <a:lstStyle/>
          <a:p>
            <a:pPr rtl="0" eaLnBrk="1" latinLnBrk="0" hangingPunct="1"/>
            <a:r>
              <a:rPr lang="en-US" sz="1200" kern="1200" dirty="0">
                <a:solidFill>
                  <a:schemeClr val="tx1"/>
                </a:solidFill>
                <a:effectLst/>
                <a:latin typeface="+mn-lt"/>
                <a:ea typeface="+mn-ea"/>
                <a:cs typeface="+mn-cs"/>
              </a:rPr>
              <a:t>select * from field_data_body where entity_id = 2;  </a:t>
            </a:r>
            <a:r>
              <a:rPr lang="en-US" sz="1200" kern="1200" dirty="0">
                <a:solidFill>
                  <a:schemeClr val="tx1"/>
                </a:solidFill>
                <a:effectLst/>
                <a:latin typeface="+mn-lt"/>
                <a:ea typeface="+mn-ea"/>
                <a:cs typeface="+mn-cs"/>
                <a:sym typeface="Wingdings" panose="05000000000000000000" pitchFamily="2" charset="2"/>
              </a:rPr>
              <a:t> </a:t>
            </a:r>
            <a:r>
              <a:rPr lang="en-US" dirty="0"/>
              <a:t>This query returns </a:t>
            </a:r>
            <a:r>
              <a:rPr lang="en-US" b="1" dirty="0"/>
              <a:t>all columns</a:t>
            </a:r>
            <a:r>
              <a:rPr lang="en-US" dirty="0"/>
              <a:t> (*) for the row(s) where entity_id = 2.</a:t>
            </a:r>
          </a:p>
          <a:p>
            <a:pPr rtl="0" eaLnBrk="1" latinLnBrk="0" hangingPunct="1"/>
            <a:endParaRPr lang="en-US" dirty="0">
              <a:effectLst/>
            </a:endParaRPr>
          </a:p>
          <a:p>
            <a:pPr rtl="0" eaLnBrk="1" latinLnBrk="0" hangingPunct="1"/>
            <a:r>
              <a:rPr lang="en-US" sz="1200" kern="1200" dirty="0">
                <a:solidFill>
                  <a:schemeClr val="tx1"/>
                </a:solidFill>
                <a:effectLst/>
                <a:latin typeface="+mn-lt"/>
                <a:ea typeface="+mn-ea"/>
                <a:cs typeface="+mn-cs"/>
              </a:rPr>
              <a:t>select body_value from field_data_body where entity_id = 2;   </a:t>
            </a:r>
            <a:r>
              <a:rPr lang="en-US" sz="1200" kern="1200" dirty="0">
                <a:solidFill>
                  <a:schemeClr val="tx1"/>
                </a:solidFill>
                <a:effectLst/>
                <a:latin typeface="+mn-lt"/>
                <a:ea typeface="+mn-ea"/>
                <a:cs typeface="+mn-cs"/>
                <a:sym typeface="Wingdings" panose="05000000000000000000" pitchFamily="2" charset="2"/>
              </a:rPr>
              <a:t> </a:t>
            </a:r>
            <a:r>
              <a:rPr lang="en-US" dirty="0"/>
              <a:t>This query returns </a:t>
            </a:r>
            <a:r>
              <a:rPr lang="en-US" b="1" dirty="0"/>
              <a:t>only the body_value column</a:t>
            </a:r>
            <a:r>
              <a:rPr lang="en-US" dirty="0"/>
              <a:t> for the row(s) where entity_id = 2.</a:t>
            </a:r>
          </a:p>
          <a:p>
            <a:pPr rtl="0" eaLnBrk="1" latinLnBrk="0" hangingPunct="1"/>
            <a:endParaRPr lang="en-US" dirty="0"/>
          </a:p>
          <a:p>
            <a:r>
              <a:rPr lang="en-US" dirty="0"/>
              <a:t>Use SELECT * when you want to inspect the </a:t>
            </a:r>
            <a:r>
              <a:rPr lang="en-US" b="1" dirty="0"/>
              <a:t>entire row</a:t>
            </a:r>
            <a:r>
              <a:rPr lang="en-US" dirty="0"/>
              <a:t> (for debugging, exploring, etc.).</a:t>
            </a:r>
          </a:p>
          <a:p>
            <a:r>
              <a:rPr lang="en-US" dirty="0"/>
              <a:t>Use SELECT body_value when you only need </a:t>
            </a:r>
            <a:r>
              <a:rPr lang="en-US" b="1" dirty="0"/>
              <a:t>specific data</a:t>
            </a:r>
            <a:r>
              <a:rPr lang="en-US" dirty="0"/>
              <a:t>, making your query </a:t>
            </a:r>
            <a:r>
              <a:rPr lang="en-US" b="1" dirty="0"/>
              <a:t>faster</a:t>
            </a:r>
            <a:r>
              <a:rPr lang="en-US" dirty="0"/>
              <a:t> and </a:t>
            </a:r>
            <a:r>
              <a:rPr lang="en-US" b="1" dirty="0"/>
              <a:t>cleaner</a:t>
            </a:r>
            <a:r>
              <a:rPr lang="en-US" dirty="0"/>
              <a:t>.</a:t>
            </a:r>
          </a:p>
          <a:p>
            <a:pPr rtl="0" eaLnBrk="1" latinLnBrk="0" hangingPunct="1"/>
            <a:endParaRPr lang="en-US" dirty="0"/>
          </a:p>
          <a:p>
            <a:pPr rtl="0" eaLnBrk="1" latinLnBrk="0" hangingPunct="1"/>
            <a:endParaRPr lang="en-US" dirty="0">
              <a:effectLst/>
            </a:endParaRPr>
          </a:p>
          <a:p>
            <a:pPr rtl="0" eaLnBrk="1" latinLnBrk="0" hangingPunct="1"/>
            <a:endParaRPr lang="en-US" dirty="0">
              <a:effectLst/>
            </a:endParaRPr>
          </a:p>
          <a:p>
            <a:r>
              <a:rPr lang="en-US" dirty="0"/>
              <a:t> </a:t>
            </a:r>
          </a:p>
          <a:p>
            <a:endParaRPr lang="en-US" dirty="0"/>
          </a:p>
        </p:txBody>
      </p:sp>
      <p:sp>
        <p:nvSpPr>
          <p:cNvPr id="4" name="Slide Number Placeholder 3">
            <a:extLst>
              <a:ext uri="{FF2B5EF4-FFF2-40B4-BE49-F238E27FC236}">
                <a16:creationId xmlns:a16="http://schemas.microsoft.com/office/drawing/2014/main" id="{6EF7FDD7-7076-5927-F6F2-FE587F34DFAE}"/>
              </a:ext>
            </a:extLst>
          </p:cNvPr>
          <p:cNvSpPr>
            <a:spLocks noGrp="1"/>
          </p:cNvSpPr>
          <p:nvPr>
            <p:ph type="sldNum" sz="quarter" idx="5"/>
          </p:nvPr>
        </p:nvSpPr>
        <p:spPr/>
        <p:txBody>
          <a:bodyPr/>
          <a:lstStyle/>
          <a:p>
            <a:fld id="{D7411EE8-2635-4A19-9811-1E0E1230E15D}" type="slidenum">
              <a:rPr lang="en-US" smtClean="0"/>
              <a:t>26</a:t>
            </a:fld>
            <a:endParaRPr lang="en-US"/>
          </a:p>
        </p:txBody>
      </p:sp>
    </p:spTree>
    <p:extLst>
      <p:ext uri="{BB962C8B-B14F-4D97-AF65-F5344CB8AC3E}">
        <p14:creationId xmlns:p14="http://schemas.microsoft.com/office/powerpoint/2010/main" val="89171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C7790-7247-AF36-7A53-7E4350620C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E375A5-44E2-C9E3-7D0C-88A1353AE6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F92395-2033-1114-41B5-198934ACF5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A7E9A5-ECB4-19B6-2CB8-FDAB0F43EE44}"/>
              </a:ext>
            </a:extLst>
          </p:cNvPr>
          <p:cNvSpPr>
            <a:spLocks noGrp="1"/>
          </p:cNvSpPr>
          <p:nvPr>
            <p:ph type="sldNum" sz="quarter" idx="5"/>
          </p:nvPr>
        </p:nvSpPr>
        <p:spPr/>
        <p:txBody>
          <a:bodyPr/>
          <a:lstStyle/>
          <a:p>
            <a:fld id="{D7411EE8-2635-4A19-9811-1E0E1230E15D}" type="slidenum">
              <a:rPr lang="en-US" smtClean="0"/>
              <a:t>27</a:t>
            </a:fld>
            <a:endParaRPr lang="en-US"/>
          </a:p>
        </p:txBody>
      </p:sp>
    </p:spTree>
    <p:extLst>
      <p:ext uri="{BB962C8B-B14F-4D97-AF65-F5344CB8AC3E}">
        <p14:creationId xmlns:p14="http://schemas.microsoft.com/office/powerpoint/2010/main" val="3530241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E462A-40D5-2421-37E2-18D668231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DE3D1-0C43-FEDA-CA50-A34EC33294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9AC1B-59BD-C9F9-2497-18A23642E1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DBFEBF-584E-F018-C93D-840C099AC3E9}"/>
              </a:ext>
            </a:extLst>
          </p:cNvPr>
          <p:cNvSpPr>
            <a:spLocks noGrp="1"/>
          </p:cNvSpPr>
          <p:nvPr>
            <p:ph type="sldNum" sz="quarter" idx="5"/>
          </p:nvPr>
        </p:nvSpPr>
        <p:spPr/>
        <p:txBody>
          <a:bodyPr/>
          <a:lstStyle/>
          <a:p>
            <a:fld id="{D7411EE8-2635-4A19-9811-1E0E1230E15D}" type="slidenum">
              <a:rPr lang="en-US" smtClean="0"/>
              <a:t>28</a:t>
            </a:fld>
            <a:endParaRPr lang="en-US"/>
          </a:p>
        </p:txBody>
      </p:sp>
    </p:spTree>
    <p:extLst>
      <p:ext uri="{BB962C8B-B14F-4D97-AF65-F5344CB8AC3E}">
        <p14:creationId xmlns:p14="http://schemas.microsoft.com/office/powerpoint/2010/main" val="837297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5983D-C6B5-7761-7F8E-B3EFD3908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670915-DF7F-59D3-FFCF-A1C52CEF8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600F92-BBAC-5892-90CA-E1FE0C51FE0E}"/>
              </a:ext>
            </a:extLst>
          </p:cNvPr>
          <p:cNvSpPr>
            <a:spLocks noGrp="1"/>
          </p:cNvSpPr>
          <p:nvPr>
            <p:ph type="body" idx="1"/>
          </p:nvPr>
        </p:nvSpPr>
        <p:spPr/>
        <p:txBody>
          <a:bodyPr/>
          <a:lstStyle/>
          <a:p>
            <a:endParaRPr lang="en-US" dirty="0"/>
          </a:p>
          <a:p>
            <a:r>
              <a:rPr lang="en-US" dirty="0"/>
              <a:t>In image we noticed that flag4 is directory/user and if we check shadow file to try to find hashes and we can crack the hash and with that password we can able to login with ssh</a:t>
            </a:r>
          </a:p>
          <a:p>
            <a:endParaRPr lang="en-US" dirty="0"/>
          </a:p>
          <a:p>
            <a:r>
              <a:rPr lang="en-US" dirty="0"/>
              <a:t>Cat /etc/shadow</a:t>
            </a:r>
          </a:p>
          <a:p>
            <a:endParaRPr lang="en-US" dirty="0"/>
          </a:p>
          <a:p>
            <a:endParaRPr lang="en-US" dirty="0"/>
          </a:p>
        </p:txBody>
      </p:sp>
      <p:sp>
        <p:nvSpPr>
          <p:cNvPr id="4" name="Slide Number Placeholder 3">
            <a:extLst>
              <a:ext uri="{FF2B5EF4-FFF2-40B4-BE49-F238E27FC236}">
                <a16:creationId xmlns:a16="http://schemas.microsoft.com/office/drawing/2014/main" id="{8C2B2B07-F564-8F85-A473-64200777534F}"/>
              </a:ext>
            </a:extLst>
          </p:cNvPr>
          <p:cNvSpPr>
            <a:spLocks noGrp="1"/>
          </p:cNvSpPr>
          <p:nvPr>
            <p:ph type="sldNum" sz="quarter" idx="5"/>
          </p:nvPr>
        </p:nvSpPr>
        <p:spPr/>
        <p:txBody>
          <a:bodyPr/>
          <a:lstStyle/>
          <a:p>
            <a:fld id="{D7411EE8-2635-4A19-9811-1E0E1230E15D}" type="slidenum">
              <a:rPr lang="en-US" smtClean="0"/>
              <a:t>29</a:t>
            </a:fld>
            <a:endParaRPr lang="en-US"/>
          </a:p>
        </p:txBody>
      </p:sp>
    </p:spTree>
    <p:extLst>
      <p:ext uri="{BB962C8B-B14F-4D97-AF65-F5344CB8AC3E}">
        <p14:creationId xmlns:p14="http://schemas.microsoft.com/office/powerpoint/2010/main" val="1193935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46DDA-5260-04E1-0C3D-0FD15D1D19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C32FC-C9FF-6E22-3F47-8F1291B00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722E9-933E-4F32-847E-E8D9A635E691}"/>
              </a:ext>
            </a:extLst>
          </p:cNvPr>
          <p:cNvSpPr>
            <a:spLocks noGrp="1"/>
          </p:cNvSpPr>
          <p:nvPr>
            <p:ph type="body" idx="1"/>
          </p:nvPr>
        </p:nvSpPr>
        <p:spPr/>
        <p:txBody>
          <a:bodyPr/>
          <a:lstStyle/>
          <a:p>
            <a:pPr rtl="0" eaLnBrk="1" latinLnBrk="0" hangingPunct="1"/>
            <a:r>
              <a:rPr lang="en-US" sz="1200" kern="1200" dirty="0">
                <a:solidFill>
                  <a:schemeClr val="tx1"/>
                </a:solidFill>
                <a:effectLst/>
                <a:latin typeface="+mn-lt"/>
                <a:ea typeface="+mn-ea"/>
                <a:cs typeface="+mn-cs"/>
              </a:rPr>
              <a:t>find .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Searches recursively starting from the current directory (.)</a:t>
            </a:r>
            <a:endParaRPr lang="en-US" dirty="0">
              <a:effectLst/>
            </a:endParaRPr>
          </a:p>
          <a:p>
            <a:pPr rtl="0" eaLnBrk="0" fontAlgn="base" latinLnBrk="0" hangingPunct="0"/>
            <a:r>
              <a:rPr lang="en-US" sz="1200" kern="1200" dirty="0">
                <a:solidFill>
                  <a:schemeClr val="tx1"/>
                </a:solidFill>
                <a:effectLst/>
                <a:latin typeface="+mn-lt"/>
                <a:ea typeface="+mn-ea"/>
                <a:cs typeface="+mn-cs"/>
              </a:rPr>
              <a:t>-exec: Tells find to execute a command on each file found.</a:t>
            </a:r>
            <a:endParaRPr lang="en-US" dirty="0">
              <a:effectLst/>
            </a:endParaRPr>
          </a:p>
          <a:p>
            <a:pPr rtl="0" eaLnBrk="0" fontAlgn="base" latinLnBrk="0" hangingPunct="0"/>
            <a:r>
              <a:rPr lang="en-US" sz="1200" kern="1200" dirty="0">
                <a:solidFill>
                  <a:schemeClr val="tx1"/>
                </a:solidFill>
                <a:effectLst/>
                <a:latin typeface="+mn-lt"/>
                <a:ea typeface="+mn-ea"/>
                <a:cs typeface="+mn-cs"/>
              </a:rPr>
              <a:t>/bin/sh: This is the shell that will be executed.</a:t>
            </a:r>
            <a:endParaRPr lang="en-US" dirty="0">
              <a:effectLst/>
            </a:endParaRPr>
          </a:p>
          <a:p>
            <a:pPr rtl="0" eaLnBrk="0" fontAlgn="base" latinLnBrk="0" hangingPunct="0"/>
            <a:r>
              <a:rPr lang="en-US" sz="1200" kern="1200" dirty="0">
                <a:solidFill>
                  <a:schemeClr val="tx1"/>
                </a:solidFill>
                <a:effectLst/>
                <a:latin typeface="+mn-lt"/>
                <a:ea typeface="+mn-ea"/>
                <a:cs typeface="+mn-cs"/>
              </a:rPr>
              <a:t>\;: Marks the end of the -exec command</a:t>
            </a:r>
            <a:endParaRPr lang="en-US" dirty="0"/>
          </a:p>
        </p:txBody>
      </p:sp>
      <p:sp>
        <p:nvSpPr>
          <p:cNvPr id="4" name="Slide Number Placeholder 3">
            <a:extLst>
              <a:ext uri="{FF2B5EF4-FFF2-40B4-BE49-F238E27FC236}">
                <a16:creationId xmlns:a16="http://schemas.microsoft.com/office/drawing/2014/main" id="{ABA9FEC5-798B-F57B-DB9A-6133367E7F23}"/>
              </a:ext>
            </a:extLst>
          </p:cNvPr>
          <p:cNvSpPr>
            <a:spLocks noGrp="1"/>
          </p:cNvSpPr>
          <p:nvPr>
            <p:ph type="sldNum" sz="quarter" idx="5"/>
          </p:nvPr>
        </p:nvSpPr>
        <p:spPr/>
        <p:txBody>
          <a:bodyPr/>
          <a:lstStyle/>
          <a:p>
            <a:fld id="{D7411EE8-2635-4A19-9811-1E0E1230E15D}" type="slidenum">
              <a:rPr lang="en-US" smtClean="0"/>
              <a:t>30</a:t>
            </a:fld>
            <a:endParaRPr lang="en-US"/>
          </a:p>
        </p:txBody>
      </p:sp>
    </p:spTree>
    <p:extLst>
      <p:ext uri="{BB962C8B-B14F-4D97-AF65-F5344CB8AC3E}">
        <p14:creationId xmlns:p14="http://schemas.microsoft.com/office/powerpoint/2010/main" val="1146813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F65E7-E148-60E8-6EFB-CEEBD6508A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3742FE-4914-60C2-CFDB-842F7AA26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CA34D-7689-4C1D-BD35-6D510C5B03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94229B-0CFD-D47A-B7EA-1500D8116C0A}"/>
              </a:ext>
            </a:extLst>
          </p:cNvPr>
          <p:cNvSpPr>
            <a:spLocks noGrp="1"/>
          </p:cNvSpPr>
          <p:nvPr>
            <p:ph type="sldNum" sz="quarter" idx="5"/>
          </p:nvPr>
        </p:nvSpPr>
        <p:spPr/>
        <p:txBody>
          <a:bodyPr/>
          <a:lstStyle/>
          <a:p>
            <a:fld id="{D7411EE8-2635-4A19-9811-1E0E1230E15D}" type="slidenum">
              <a:rPr lang="en-US" smtClean="0"/>
              <a:t>31</a:t>
            </a:fld>
            <a:endParaRPr lang="en-US"/>
          </a:p>
        </p:txBody>
      </p:sp>
    </p:spTree>
    <p:extLst>
      <p:ext uri="{BB962C8B-B14F-4D97-AF65-F5344CB8AC3E}">
        <p14:creationId xmlns:p14="http://schemas.microsoft.com/office/powerpoint/2010/main" val="30028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D8696-5FA0-E54F-F618-8A2223774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07A27-2F2D-A5FD-14AC-C3C36F296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CC770F-5045-1B03-872A-070FB0C8DF1B}"/>
              </a:ext>
            </a:extLst>
          </p:cNvPr>
          <p:cNvSpPr>
            <a:spLocks noGrp="1"/>
          </p:cNvSpPr>
          <p:nvPr>
            <p:ph type="body" idx="1"/>
          </p:nvPr>
        </p:nvSpPr>
        <p:spPr/>
        <p:txBody>
          <a:bodyPr/>
          <a:lstStyle/>
          <a:p>
            <a:r>
              <a:rPr lang="en-US" b="1" dirty="0"/>
              <a:t>Exploit Target</a:t>
            </a:r>
          </a:p>
          <a:p>
            <a:r>
              <a:rPr lang="en-US" dirty="0"/>
              <a:t>Id: 0</a:t>
            </a:r>
          </a:p>
          <a:p>
            <a:r>
              <a:rPr lang="en-US" dirty="0"/>
              <a:t>Name: Drupal 7.0 - 7.31 (form-cache PHP injection method)</a:t>
            </a:r>
          </a:p>
          <a:p>
            <a:r>
              <a:rPr lang="en-US" dirty="0"/>
              <a:t>This tells you the exploit will only work on </a:t>
            </a:r>
            <a:r>
              <a:rPr lang="en-US" b="1" dirty="0"/>
              <a:t>Drupal versions 7.0 to 7.31</a:t>
            </a:r>
            <a:r>
              <a:rPr lang="en-US" dirty="0"/>
              <a:t> using a specific vulnerability (PHP injection via form cache). Make sure your target is within that range.</a:t>
            </a:r>
          </a:p>
          <a:p>
            <a:endParaRPr lang="en-US" dirty="0"/>
          </a:p>
        </p:txBody>
      </p:sp>
      <p:sp>
        <p:nvSpPr>
          <p:cNvPr id="4" name="Slide Number Placeholder 3">
            <a:extLst>
              <a:ext uri="{FF2B5EF4-FFF2-40B4-BE49-F238E27FC236}">
                <a16:creationId xmlns:a16="http://schemas.microsoft.com/office/drawing/2014/main" id="{9F191CD7-9694-CD64-8066-D66DD4930212}"/>
              </a:ext>
            </a:extLst>
          </p:cNvPr>
          <p:cNvSpPr>
            <a:spLocks noGrp="1"/>
          </p:cNvSpPr>
          <p:nvPr>
            <p:ph type="sldNum" sz="quarter" idx="5"/>
          </p:nvPr>
        </p:nvSpPr>
        <p:spPr/>
        <p:txBody>
          <a:bodyPr/>
          <a:lstStyle/>
          <a:p>
            <a:fld id="{D7411EE8-2635-4A19-9811-1E0E1230E15D}" type="slidenum">
              <a:rPr lang="en-US" smtClean="0"/>
              <a:t>12</a:t>
            </a:fld>
            <a:endParaRPr lang="en-US"/>
          </a:p>
        </p:txBody>
      </p:sp>
    </p:spTree>
    <p:extLst>
      <p:ext uri="{BB962C8B-B14F-4D97-AF65-F5344CB8AC3E}">
        <p14:creationId xmlns:p14="http://schemas.microsoft.com/office/powerpoint/2010/main" val="413358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411EE8-2635-4A19-9811-1E0E1230E15D}" type="slidenum">
              <a:rPr lang="en-US" smtClean="0"/>
              <a:t>13</a:t>
            </a:fld>
            <a:endParaRPr lang="en-US"/>
          </a:p>
        </p:txBody>
      </p:sp>
    </p:spTree>
    <p:extLst>
      <p:ext uri="{BB962C8B-B14F-4D97-AF65-F5344CB8AC3E}">
        <p14:creationId xmlns:p14="http://schemas.microsoft.com/office/powerpoint/2010/main" val="417199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BE91-B3EF-B1FF-6EEC-53D0A06E9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CC83E3-59AC-798E-2CD6-EC8CC7BBF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79138E-9402-B67A-6375-EEC876FAF9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F22914-8689-C444-0867-6D03BDEC0876}"/>
              </a:ext>
            </a:extLst>
          </p:cNvPr>
          <p:cNvSpPr>
            <a:spLocks noGrp="1"/>
          </p:cNvSpPr>
          <p:nvPr>
            <p:ph type="sldNum" sz="quarter" idx="5"/>
          </p:nvPr>
        </p:nvSpPr>
        <p:spPr/>
        <p:txBody>
          <a:bodyPr/>
          <a:lstStyle/>
          <a:p>
            <a:fld id="{D7411EE8-2635-4A19-9811-1E0E1230E15D}" type="slidenum">
              <a:rPr lang="en-US" smtClean="0"/>
              <a:t>14</a:t>
            </a:fld>
            <a:endParaRPr lang="en-US"/>
          </a:p>
        </p:txBody>
      </p:sp>
    </p:spTree>
    <p:extLst>
      <p:ext uri="{BB962C8B-B14F-4D97-AF65-F5344CB8AC3E}">
        <p14:creationId xmlns:p14="http://schemas.microsoft.com/office/powerpoint/2010/main" val="1850199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C898C-B2B7-BA7E-BD50-2889C041B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A7214-BEAA-67CE-1FD5-BD110A0F24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DBD1F-E28E-2241-81B1-A4D0237D92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9A4747-3237-8EF2-4595-245A47F7C7F1}"/>
              </a:ext>
            </a:extLst>
          </p:cNvPr>
          <p:cNvSpPr>
            <a:spLocks noGrp="1"/>
          </p:cNvSpPr>
          <p:nvPr>
            <p:ph type="sldNum" sz="quarter" idx="5"/>
          </p:nvPr>
        </p:nvSpPr>
        <p:spPr/>
        <p:txBody>
          <a:bodyPr/>
          <a:lstStyle/>
          <a:p>
            <a:fld id="{D7411EE8-2635-4A19-9811-1E0E1230E15D}" type="slidenum">
              <a:rPr lang="en-US" smtClean="0"/>
              <a:t>15</a:t>
            </a:fld>
            <a:endParaRPr lang="en-US"/>
          </a:p>
        </p:txBody>
      </p:sp>
    </p:spTree>
    <p:extLst>
      <p:ext uri="{BB962C8B-B14F-4D97-AF65-F5344CB8AC3E}">
        <p14:creationId xmlns:p14="http://schemas.microsoft.com/office/powerpoint/2010/main" val="233548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81911-E784-5112-F0A7-DB97CF8B78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1EA7DA-7E1F-C9B2-4746-E2E0F6FD63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BC251C-39D4-4A49-EB36-617C99EE26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111B62-E33E-FE28-C533-492A62E44C82}"/>
              </a:ext>
            </a:extLst>
          </p:cNvPr>
          <p:cNvSpPr>
            <a:spLocks noGrp="1"/>
          </p:cNvSpPr>
          <p:nvPr>
            <p:ph type="sldNum" sz="quarter" idx="5"/>
          </p:nvPr>
        </p:nvSpPr>
        <p:spPr/>
        <p:txBody>
          <a:bodyPr/>
          <a:lstStyle/>
          <a:p>
            <a:fld id="{D7411EE8-2635-4A19-9811-1E0E1230E15D}" type="slidenum">
              <a:rPr lang="en-US" smtClean="0"/>
              <a:t>16</a:t>
            </a:fld>
            <a:endParaRPr lang="en-US"/>
          </a:p>
        </p:txBody>
      </p:sp>
    </p:spTree>
    <p:extLst>
      <p:ext uri="{BB962C8B-B14F-4D97-AF65-F5344CB8AC3E}">
        <p14:creationId xmlns:p14="http://schemas.microsoft.com/office/powerpoint/2010/main" val="105123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E5155-50CE-EF7B-8D0B-BB5FD57FD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0791D-C974-4524-35B5-007CB00D3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4DCBAC-21AE-E758-1B42-64DEF682F9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85C8F5-BB05-F629-9C06-74E1A449861E}"/>
              </a:ext>
            </a:extLst>
          </p:cNvPr>
          <p:cNvSpPr>
            <a:spLocks noGrp="1"/>
          </p:cNvSpPr>
          <p:nvPr>
            <p:ph type="sldNum" sz="quarter" idx="5"/>
          </p:nvPr>
        </p:nvSpPr>
        <p:spPr/>
        <p:txBody>
          <a:bodyPr/>
          <a:lstStyle/>
          <a:p>
            <a:fld id="{D7411EE8-2635-4A19-9811-1E0E1230E15D}" type="slidenum">
              <a:rPr lang="en-US" smtClean="0"/>
              <a:t>17</a:t>
            </a:fld>
            <a:endParaRPr lang="en-US"/>
          </a:p>
        </p:txBody>
      </p:sp>
    </p:spTree>
    <p:extLst>
      <p:ext uri="{BB962C8B-B14F-4D97-AF65-F5344CB8AC3E}">
        <p14:creationId xmlns:p14="http://schemas.microsoft.com/office/powerpoint/2010/main" val="1747359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21AF2-E8E0-1F09-60CD-DE7FDC6AA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15482-7D35-DC19-2C2B-9B4A18DD4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8C23D-8A76-A56A-32D5-742EFE6A52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62DFC8-4843-F1E2-898E-AE21EA0E8533}"/>
              </a:ext>
            </a:extLst>
          </p:cNvPr>
          <p:cNvSpPr>
            <a:spLocks noGrp="1"/>
          </p:cNvSpPr>
          <p:nvPr>
            <p:ph type="sldNum" sz="quarter" idx="5"/>
          </p:nvPr>
        </p:nvSpPr>
        <p:spPr/>
        <p:txBody>
          <a:bodyPr/>
          <a:lstStyle/>
          <a:p>
            <a:fld id="{D7411EE8-2635-4A19-9811-1E0E1230E15D}" type="slidenum">
              <a:rPr lang="en-US" smtClean="0"/>
              <a:t>18</a:t>
            </a:fld>
            <a:endParaRPr lang="en-US"/>
          </a:p>
        </p:txBody>
      </p:sp>
    </p:spTree>
    <p:extLst>
      <p:ext uri="{BB962C8B-B14F-4D97-AF65-F5344CB8AC3E}">
        <p14:creationId xmlns:p14="http://schemas.microsoft.com/office/powerpoint/2010/main" val="2180112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python -c 'import pty; pty.spawn("/bin/sh")’</a:t>
            </a:r>
            <a:endParaRPr lang="en-US" dirty="0">
              <a:effectLst/>
            </a:endParaRPr>
          </a:p>
        </p:txBody>
      </p:sp>
      <p:sp>
        <p:nvSpPr>
          <p:cNvPr id="4" name="Slide Number Placeholder 3"/>
          <p:cNvSpPr>
            <a:spLocks noGrp="1"/>
          </p:cNvSpPr>
          <p:nvPr>
            <p:ph type="sldNum" sz="quarter" idx="5"/>
          </p:nvPr>
        </p:nvSpPr>
        <p:spPr/>
        <p:txBody>
          <a:bodyPr/>
          <a:lstStyle/>
          <a:p>
            <a:fld id="{D7411EE8-2635-4A19-9811-1E0E1230E15D}" type="slidenum">
              <a:rPr lang="en-US" smtClean="0"/>
              <a:t>22</a:t>
            </a:fld>
            <a:endParaRPr lang="en-US"/>
          </a:p>
        </p:txBody>
      </p:sp>
    </p:spTree>
    <p:extLst>
      <p:ext uri="{BB962C8B-B14F-4D97-AF65-F5344CB8AC3E}">
        <p14:creationId xmlns:p14="http://schemas.microsoft.com/office/powerpoint/2010/main" val="2576883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troduction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95B97D-6FDE-AFCC-3D9E-A34C128CDC16}"/>
              </a:ext>
            </a:extLst>
          </p:cNvPr>
          <p:cNvSpPr/>
          <p:nvPr/>
        </p:nvSpPr>
        <p:spPr>
          <a:xfrm>
            <a:off x="175491" y="136525"/>
            <a:ext cx="11841018" cy="658495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6079BE-FEA9-B7CA-BFDF-FA22A98C3767}"/>
              </a:ext>
            </a:extLst>
          </p:cNvPr>
          <p:cNvSpPr>
            <a:spLocks noGrp="1"/>
          </p:cNvSpPr>
          <p:nvPr>
            <p:ph type="ctrTitle" hasCustomPrompt="1"/>
          </p:nvPr>
        </p:nvSpPr>
        <p:spPr>
          <a:xfrm>
            <a:off x="1524000" y="4862947"/>
            <a:ext cx="9144000" cy="1076035"/>
          </a:xfrm>
          <a:prstGeom prst="rect">
            <a:avLst/>
          </a:prstGeom>
        </p:spPr>
        <p:txBody>
          <a:bodyPr anchor="b">
            <a:normAutofit/>
          </a:bodyPr>
          <a:lstStyle>
            <a:lvl1pPr algn="ctr">
              <a:defRPr sz="2800">
                <a:solidFill>
                  <a:schemeClr val="accent1"/>
                </a:solidFill>
              </a:defRPr>
            </a:lvl1pPr>
          </a:lstStyle>
          <a:p>
            <a:r>
              <a:rPr lang="en-US" dirty="0"/>
              <a:t>Click to edit impact statement</a:t>
            </a:r>
          </a:p>
        </p:txBody>
      </p:sp>
      <p:sp>
        <p:nvSpPr>
          <p:cNvPr id="3" name="Subtitle 2">
            <a:extLst>
              <a:ext uri="{FF2B5EF4-FFF2-40B4-BE49-F238E27FC236}">
                <a16:creationId xmlns:a16="http://schemas.microsoft.com/office/drawing/2014/main" id="{4072F747-FA1B-0B06-4060-8AF87D11E16E}"/>
              </a:ext>
            </a:extLst>
          </p:cNvPr>
          <p:cNvSpPr>
            <a:spLocks noGrp="1"/>
          </p:cNvSpPr>
          <p:nvPr>
            <p:ph type="subTitle" idx="1"/>
          </p:nvPr>
        </p:nvSpPr>
        <p:spPr>
          <a:xfrm>
            <a:off x="1524000" y="2475347"/>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40395DEF-0BC3-4446-46C8-F30F0E9D451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926990" y="6428509"/>
            <a:ext cx="933181" cy="185582"/>
          </a:xfrm>
          <a:prstGeom prst="rect">
            <a:avLst/>
          </a:prstGeom>
        </p:spPr>
      </p:pic>
      <p:sp>
        <p:nvSpPr>
          <p:cNvPr id="10" name="Text Placeholder 9">
            <a:extLst>
              <a:ext uri="{FF2B5EF4-FFF2-40B4-BE49-F238E27FC236}">
                <a16:creationId xmlns:a16="http://schemas.microsoft.com/office/drawing/2014/main" id="{3B9DEF06-92D9-F2A0-D40F-F5AFBCBB34E0}"/>
              </a:ext>
            </a:extLst>
          </p:cNvPr>
          <p:cNvSpPr>
            <a:spLocks noGrp="1"/>
          </p:cNvSpPr>
          <p:nvPr>
            <p:ph type="body" sz="quarter" idx="10" hasCustomPrompt="1"/>
          </p:nvPr>
        </p:nvSpPr>
        <p:spPr>
          <a:xfrm>
            <a:off x="2836899" y="737828"/>
            <a:ext cx="6518202" cy="914400"/>
          </a:xfrm>
        </p:spPr>
        <p:txBody>
          <a:bodyPr>
            <a:normAutofit/>
          </a:bodyPr>
          <a:lstStyle>
            <a:lvl1pPr marL="0" indent="0" algn="ctr">
              <a:buNone/>
              <a:defRPr sz="4400">
                <a:latin typeface="+mj-lt"/>
              </a:defRPr>
            </a:lvl1pPr>
          </a:lstStyle>
          <a:p>
            <a:pPr lvl="0"/>
            <a:r>
              <a:rPr lang="en-US" sz="4400" dirty="0">
                <a:latin typeface="+mj-lt"/>
              </a:rPr>
              <a:t>Click to edit the title</a:t>
            </a:r>
            <a:endParaRPr lang="en-US" dirty="0"/>
          </a:p>
        </p:txBody>
      </p:sp>
    </p:spTree>
    <p:extLst>
      <p:ext uri="{BB962C8B-B14F-4D97-AF65-F5344CB8AC3E}">
        <p14:creationId xmlns:p14="http://schemas.microsoft.com/office/powerpoint/2010/main" val="403207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4CA81E-A736-D72E-ABC0-4A75CA00B27C}"/>
              </a:ext>
            </a:extLst>
          </p:cNvPr>
          <p:cNvSpPr/>
          <p:nvPr/>
        </p:nvSpPr>
        <p:spPr>
          <a:xfrm>
            <a:off x="215850" y="202305"/>
            <a:ext cx="11760299" cy="6453390"/>
          </a:xfrm>
          <a:prstGeom prst="rect">
            <a:avLst/>
          </a:prstGeom>
          <a:solidFill>
            <a:srgbClr val="F2F4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0B0A32-E504-9391-9D14-74B3E928B652}"/>
              </a:ext>
            </a:extLst>
          </p:cNvPr>
          <p:cNvSpPr>
            <a:spLocks noGrp="1"/>
          </p:cNvSpPr>
          <p:nvPr>
            <p:ph type="title" hasCustomPrompt="1"/>
          </p:nvPr>
        </p:nvSpPr>
        <p:spPr>
          <a:xfrm>
            <a:off x="6692555" y="429770"/>
            <a:ext cx="3932237" cy="1600200"/>
          </a:xfrm>
          <a:prstGeom prst="rect">
            <a:avLst/>
          </a:prstGeom>
        </p:spPr>
        <p:txBody>
          <a:bodyPr anchor="b">
            <a:normAutofit/>
          </a:bodyPr>
          <a:lstStyle>
            <a:lvl1pPr algn="l">
              <a:defRPr sz="2400" b="1">
                <a:solidFill>
                  <a:schemeClr val="tx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27B0E98-41B2-7DB2-9A68-69257550ADBF}"/>
              </a:ext>
            </a:extLst>
          </p:cNvPr>
          <p:cNvSpPr>
            <a:spLocks noGrp="1"/>
          </p:cNvSpPr>
          <p:nvPr>
            <p:ph type="body" sz="half" idx="2" hasCustomPrompt="1"/>
          </p:nvPr>
        </p:nvSpPr>
        <p:spPr>
          <a:xfrm>
            <a:off x="6692555" y="2029970"/>
            <a:ext cx="3932237" cy="334818"/>
          </a:xfrm>
        </p:spPr>
        <p:txBody>
          <a:bodyPr/>
          <a:lstStyle>
            <a:lvl1pPr marL="0" indent="0">
              <a:buNone/>
              <a:defRPr sz="16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SUBHEAD TEXT SUBHEAD TEXT</a:t>
            </a:r>
          </a:p>
          <a:p>
            <a:pPr lvl="0"/>
            <a:endParaRPr lang="en-US" dirty="0"/>
          </a:p>
        </p:txBody>
      </p:sp>
      <p:pic>
        <p:nvPicPr>
          <p:cNvPr id="9" name="Picture 4">
            <a:extLst>
              <a:ext uri="{FF2B5EF4-FFF2-40B4-BE49-F238E27FC236}">
                <a16:creationId xmlns:a16="http://schemas.microsoft.com/office/drawing/2014/main" id="{56ECF433-781D-1A1E-2EC5-26AE89F0BE2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536" y="6278137"/>
            <a:ext cx="799597" cy="150660"/>
          </a:xfrm>
          <a:prstGeom prst="rect">
            <a:avLst/>
          </a:prstGeom>
        </p:spPr>
      </p:pic>
      <p:sp>
        <p:nvSpPr>
          <p:cNvPr id="11" name="Text Placeholder 3">
            <a:extLst>
              <a:ext uri="{FF2B5EF4-FFF2-40B4-BE49-F238E27FC236}">
                <a16:creationId xmlns:a16="http://schemas.microsoft.com/office/drawing/2014/main" id="{478D0FC4-CF67-E2FD-67DF-503576F80897}"/>
              </a:ext>
            </a:extLst>
          </p:cNvPr>
          <p:cNvSpPr>
            <a:spLocks noGrp="1"/>
          </p:cNvSpPr>
          <p:nvPr>
            <p:ph type="body" sz="half" idx="10" hasCustomPrompt="1"/>
          </p:nvPr>
        </p:nvSpPr>
        <p:spPr>
          <a:xfrm>
            <a:off x="6692554" y="2364787"/>
            <a:ext cx="4822104" cy="2974109"/>
          </a:xfrm>
        </p:spPr>
        <p:txBody>
          <a:bodyPr/>
          <a:lstStyle>
            <a:lvl1pPr marL="0" indent="0">
              <a:buNone/>
              <a:defRPr sz="1600" b="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Body text. </a:t>
            </a:r>
          </a:p>
          <a:p>
            <a:pPr lvl="0"/>
            <a:endParaRPr lang="en-US" dirty="0"/>
          </a:p>
        </p:txBody>
      </p:sp>
      <p:pic>
        <p:nvPicPr>
          <p:cNvPr id="3" name="Picture 2" descr="A picture containing light, dark&#10;&#10;Description automatically generated">
            <a:extLst>
              <a:ext uri="{FF2B5EF4-FFF2-40B4-BE49-F238E27FC236}">
                <a16:creationId xmlns:a16="http://schemas.microsoft.com/office/drawing/2014/main" id="{1BF0BDFC-BFC1-1983-2687-20733F4F00CF}"/>
              </a:ext>
            </a:extLst>
          </p:cNvPr>
          <p:cNvPicPr>
            <a:picLocks noChangeAspect="1"/>
          </p:cNvPicPr>
          <p:nvPr/>
        </p:nvPicPr>
        <p:blipFill>
          <a:blip r:embed="rId4"/>
          <a:stretch>
            <a:fillRect/>
          </a:stretch>
        </p:blipFill>
        <p:spPr>
          <a:xfrm>
            <a:off x="347003" y="202305"/>
            <a:ext cx="5884060" cy="6453390"/>
          </a:xfrm>
          <a:prstGeom prst="rect">
            <a:avLst/>
          </a:prstGeom>
        </p:spPr>
      </p:pic>
    </p:spTree>
    <p:extLst>
      <p:ext uri="{BB962C8B-B14F-4D97-AF65-F5344CB8AC3E}">
        <p14:creationId xmlns:p14="http://schemas.microsoft.com/office/powerpoint/2010/main" val="3142764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42748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Apogee Informa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A9AF65-D92C-CB02-9498-3CB3F833E69C}"/>
              </a:ext>
            </a:extLst>
          </p:cNvPr>
          <p:cNvSpPr/>
          <p:nvPr/>
        </p:nvSpPr>
        <p:spPr>
          <a:xfrm>
            <a:off x="245713" y="202305"/>
            <a:ext cx="11760299" cy="6453390"/>
          </a:xfrm>
          <a:prstGeom prst="rect">
            <a:avLst/>
          </a:prstGeom>
          <a:solidFill>
            <a:srgbClr val="0013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F3175F7-07FA-C249-B807-5BE1473B27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90757" y="2830304"/>
            <a:ext cx="3010485" cy="598696"/>
          </a:xfrm>
          <a:prstGeom prst="rect">
            <a:avLst/>
          </a:prstGeom>
        </p:spPr>
      </p:pic>
      <p:sp>
        <p:nvSpPr>
          <p:cNvPr id="7" name="TextBox 6">
            <a:extLst>
              <a:ext uri="{FF2B5EF4-FFF2-40B4-BE49-F238E27FC236}">
                <a16:creationId xmlns:a16="http://schemas.microsoft.com/office/drawing/2014/main" id="{D5400AC4-ED9C-7308-553E-7728B54216C9}"/>
              </a:ext>
            </a:extLst>
          </p:cNvPr>
          <p:cNvSpPr txBox="1"/>
          <p:nvPr/>
        </p:nvSpPr>
        <p:spPr>
          <a:xfrm>
            <a:off x="4620619" y="3782002"/>
            <a:ext cx="3010485" cy="840230"/>
          </a:xfrm>
          <a:prstGeom prst="rect">
            <a:avLst/>
          </a:prstGeom>
          <a:noFill/>
        </p:spPr>
        <p:txBody>
          <a:bodyPr wrap="square" lIns="0" rtlCol="0">
            <a:spAutoFit/>
          </a:bodyPr>
          <a:lstStyle/>
          <a:p>
            <a:pPr algn="ctr">
              <a:lnSpc>
                <a:spcPct val="90000"/>
              </a:lnSpc>
              <a:defRPr/>
            </a:pPr>
            <a:r>
              <a:rPr lang="en-US" b="1" dirty="0">
                <a:solidFill>
                  <a:schemeClr val="bg1"/>
                </a:solidFill>
                <a:latin typeface="Oswald" pitchFamily="2" charset="77"/>
              </a:rPr>
              <a:t>For more information visit:</a:t>
            </a:r>
            <a:br>
              <a:rPr lang="en-US" b="1" dirty="0">
                <a:solidFill>
                  <a:schemeClr val="bg1"/>
                </a:solidFill>
                <a:latin typeface="Oswald" pitchFamily="2" charset="77"/>
              </a:rPr>
            </a:br>
            <a:br>
              <a:rPr lang="en-US" b="1" dirty="0">
                <a:solidFill>
                  <a:schemeClr val="bg1"/>
                </a:solidFill>
                <a:latin typeface="Oswald" pitchFamily="2" charset="77"/>
              </a:rPr>
            </a:br>
            <a:r>
              <a:rPr lang="en-US" b="1" dirty="0">
                <a:solidFill>
                  <a:schemeClr val="bg1"/>
                </a:solidFill>
                <a:latin typeface="Oswald" pitchFamily="2" charset="77"/>
              </a:rPr>
              <a:t>www.ApogeeUSA.com</a:t>
            </a:r>
          </a:p>
        </p:txBody>
      </p:sp>
    </p:spTree>
    <p:extLst>
      <p:ext uri="{BB962C8B-B14F-4D97-AF65-F5344CB8AC3E}">
        <p14:creationId xmlns:p14="http://schemas.microsoft.com/office/powerpoint/2010/main" val="2466715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ext on Gre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B990DE-BD61-867E-3EE2-90812BF23CB1}"/>
              </a:ext>
            </a:extLst>
          </p:cNvPr>
          <p:cNvSpPr/>
          <p:nvPr/>
        </p:nvSpPr>
        <p:spPr>
          <a:xfrm>
            <a:off x="175491" y="136525"/>
            <a:ext cx="11841018" cy="658495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B94C70-B3E7-FA0C-ECB7-35DE287B7932}"/>
              </a:ext>
            </a:extLst>
          </p:cNvPr>
          <p:cNvSpPr>
            <a:spLocks noGrp="1"/>
          </p:cNvSpPr>
          <p:nvPr>
            <p:ph type="title" hasCustomPrompt="1"/>
          </p:nvPr>
        </p:nvSpPr>
        <p:spPr>
          <a:xfrm>
            <a:off x="838200" y="365125"/>
            <a:ext cx="10515600" cy="1325563"/>
          </a:xfrm>
          <a:prstGeom prst="rect">
            <a:avLst/>
          </a:prstGeom>
        </p:spPr>
        <p:txBody>
          <a:bodyPr>
            <a:normAutofit/>
          </a:bodyPr>
          <a:lstStyle>
            <a:lvl1pPr algn="l">
              <a:defRPr sz="2500" b="1">
                <a:solidFill>
                  <a:schemeClr val="tx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3D430C92-7B66-C09A-A8F5-6105EFCE1F43}"/>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6894C6AC-C37E-5C79-AAB4-20680B0E54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926990" y="6428509"/>
            <a:ext cx="933181" cy="185582"/>
          </a:xfrm>
          <a:prstGeom prst="rect">
            <a:avLst/>
          </a:prstGeom>
        </p:spPr>
      </p:pic>
      <p:pic>
        <p:nvPicPr>
          <p:cNvPr id="13" name="Picture 4">
            <a:extLst>
              <a:ext uri="{FF2B5EF4-FFF2-40B4-BE49-F238E27FC236}">
                <a16:creationId xmlns:a16="http://schemas.microsoft.com/office/drawing/2014/main" id="{C0C7DB70-420B-6CBA-83B0-7FE0370974B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890387" y="6428510"/>
            <a:ext cx="995659" cy="187602"/>
          </a:xfrm>
          <a:prstGeom prst="rect">
            <a:avLst/>
          </a:prstGeom>
        </p:spPr>
      </p:pic>
      <p:cxnSp>
        <p:nvCxnSpPr>
          <p:cNvPr id="11" name="Straight Connector 10">
            <a:extLst>
              <a:ext uri="{FF2B5EF4-FFF2-40B4-BE49-F238E27FC236}">
                <a16:creationId xmlns:a16="http://schemas.microsoft.com/office/drawing/2014/main" id="{F3D5172E-3B97-3B00-1F66-606BA26E0922}"/>
              </a:ext>
            </a:extLst>
          </p:cNvPr>
          <p:cNvCxnSpPr/>
          <p:nvPr/>
        </p:nvCxnSpPr>
        <p:spPr>
          <a:xfrm>
            <a:off x="838200" y="1465407"/>
            <a:ext cx="105156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4116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ext on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4C70-B3E7-FA0C-ECB7-35DE287B7932}"/>
              </a:ext>
            </a:extLst>
          </p:cNvPr>
          <p:cNvSpPr>
            <a:spLocks noGrp="1"/>
          </p:cNvSpPr>
          <p:nvPr>
            <p:ph type="title" hasCustomPrompt="1"/>
          </p:nvPr>
        </p:nvSpPr>
        <p:spPr>
          <a:xfrm>
            <a:off x="562155" y="241888"/>
            <a:ext cx="10515600" cy="1325563"/>
          </a:xfrm>
          <a:prstGeom prst="rect">
            <a:avLst/>
          </a:prstGeom>
        </p:spPr>
        <p:txBody>
          <a:bodyPr>
            <a:normAutofit/>
          </a:bodyPr>
          <a:lstStyle>
            <a:lvl1pPr algn="l">
              <a:defRPr sz="2500" b="1">
                <a:solidFill>
                  <a:schemeClr val="tx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3D430C92-7B66-C09A-A8F5-6105EFCE1F43}"/>
              </a:ext>
            </a:extLst>
          </p:cNvPr>
          <p:cNvSpPr>
            <a:spLocks noGrp="1"/>
          </p:cNvSpPr>
          <p:nvPr>
            <p:ph idx="1"/>
          </p:nvPr>
        </p:nvSpPr>
        <p:spPr>
          <a:xfrm>
            <a:off x="562155" y="1567451"/>
            <a:ext cx="10515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6894C6AC-C37E-5C79-AAB4-20680B0E54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926990" y="6428509"/>
            <a:ext cx="933181" cy="185582"/>
          </a:xfrm>
          <a:prstGeom prst="rect">
            <a:avLst/>
          </a:prstGeom>
        </p:spPr>
      </p:pic>
    </p:spTree>
    <p:extLst>
      <p:ext uri="{BB962C8B-B14F-4D97-AF65-F5344CB8AC3E}">
        <p14:creationId xmlns:p14="http://schemas.microsoft.com/office/powerpoint/2010/main" val="906859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 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A326D7-62E1-872D-8C33-5ACCF47329B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5851" y="202305"/>
            <a:ext cx="11760298" cy="6453390"/>
          </a:xfrm>
          <a:prstGeom prst="rect">
            <a:avLst/>
          </a:prstGeom>
        </p:spPr>
      </p:pic>
      <p:pic>
        <p:nvPicPr>
          <p:cNvPr id="16" name="Picture 15" descr="A picture containing black, building, dark, dome&#10;&#10;Description automatically generated">
            <a:extLst>
              <a:ext uri="{FF2B5EF4-FFF2-40B4-BE49-F238E27FC236}">
                <a16:creationId xmlns:a16="http://schemas.microsoft.com/office/drawing/2014/main" id="{E7D3D8D7-57CA-8C76-2658-2DECBE995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51" y="203763"/>
            <a:ext cx="11828356" cy="6451932"/>
          </a:xfrm>
          <a:prstGeom prst="rect">
            <a:avLst/>
          </a:prstGeom>
        </p:spPr>
      </p:pic>
      <p:sp>
        <p:nvSpPr>
          <p:cNvPr id="2" name="Title 1">
            <a:extLst>
              <a:ext uri="{FF2B5EF4-FFF2-40B4-BE49-F238E27FC236}">
                <a16:creationId xmlns:a16="http://schemas.microsoft.com/office/drawing/2014/main" id="{BE2D62A2-B5A8-7BC1-1735-BD559FD38EAA}"/>
              </a:ext>
            </a:extLst>
          </p:cNvPr>
          <p:cNvSpPr>
            <a:spLocks noGrp="1"/>
          </p:cNvSpPr>
          <p:nvPr>
            <p:ph type="title" hasCustomPrompt="1"/>
          </p:nvPr>
        </p:nvSpPr>
        <p:spPr>
          <a:xfrm>
            <a:off x="625154" y="2002631"/>
            <a:ext cx="5880149" cy="2852737"/>
          </a:xfrm>
          <a:prstGeom prst="rect">
            <a:avLst/>
          </a:prstGeom>
        </p:spPr>
        <p:txBody>
          <a:bodyPr anchor="b"/>
          <a:lstStyle>
            <a:lvl1pPr algn="l">
              <a:defRPr sz="6000" b="1"/>
            </a:lvl1pPr>
          </a:lstStyle>
          <a:p>
            <a:r>
              <a:rPr lang="en-US" dirty="0"/>
              <a:t>SECTION TITLE PAGE</a:t>
            </a:r>
          </a:p>
        </p:txBody>
      </p:sp>
    </p:spTree>
    <p:extLst>
      <p:ext uri="{BB962C8B-B14F-4D97-AF65-F5344CB8AC3E}">
        <p14:creationId xmlns:p14="http://schemas.microsoft.com/office/powerpoint/2010/main" val="1796180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 2">
    <p:bg>
      <p:bgPr>
        <a:solidFill>
          <a:schemeClr val="bg1"/>
        </a:solidFill>
        <a:effectLst/>
      </p:bgPr>
    </p:bg>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C3C3CC33-C235-CC5E-EFE9-CE37B847EE38}"/>
              </a:ext>
            </a:extLst>
          </p:cNvPr>
          <p:cNvGraphicFramePr>
            <a:graphicFrameLocks noChangeAspect="1"/>
          </p:cNvGraphicFramePr>
          <p:nvPr>
            <p:extLst>
              <p:ext uri="{D42A27DB-BD31-4B8C-83A1-F6EECF244321}">
                <p14:modId xmlns:p14="http://schemas.microsoft.com/office/powerpoint/2010/main" val="386723842"/>
              </p:ext>
            </p:extLst>
          </p:nvPr>
        </p:nvGraphicFramePr>
        <p:xfrm>
          <a:off x="215851" y="206439"/>
          <a:ext cx="11760297" cy="6445122"/>
        </p:xfrm>
        <a:graphic>
          <a:graphicData uri="http://schemas.openxmlformats.org/presentationml/2006/ole">
            <mc:AlternateContent xmlns:mc="http://schemas.openxmlformats.org/markup-compatibility/2006">
              <mc:Choice xmlns:v="urn:schemas-microsoft-com:vml" Requires="v">
                <p:oleObj name="Acrobat Document" r:id="rId2" imgW="13716000" imgH="7715250" progId="Acrobat.Document.DC">
                  <p:embed/>
                </p:oleObj>
              </mc:Choice>
              <mc:Fallback>
                <p:oleObj name="Acrobat Document" r:id="rId2" imgW="13716000" imgH="7715250" progId="Acrobat.Document.DC">
                  <p:embed/>
                  <p:pic>
                    <p:nvPicPr>
                      <p:cNvPr id="5" name="Object 4">
                        <a:extLst>
                          <a:ext uri="{FF2B5EF4-FFF2-40B4-BE49-F238E27FC236}">
                            <a16:creationId xmlns:a16="http://schemas.microsoft.com/office/drawing/2014/main" id="{C3C3CC33-C235-CC5E-EFE9-CE37B847EE38}"/>
                          </a:ext>
                        </a:extLst>
                      </p:cNvPr>
                      <p:cNvPicPr/>
                      <p:nvPr/>
                    </p:nvPicPr>
                    <p:blipFill>
                      <a:blip r:embed="rId3"/>
                      <a:stretch>
                        <a:fillRect/>
                      </a:stretch>
                    </p:blipFill>
                    <p:spPr>
                      <a:xfrm>
                        <a:off x="215851" y="206439"/>
                        <a:ext cx="11760297" cy="6445122"/>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A9A52054-B4CA-D553-3464-B0DBEA484D69}"/>
              </a:ext>
            </a:extLst>
          </p:cNvPr>
          <p:cNvSpPr/>
          <p:nvPr/>
        </p:nvSpPr>
        <p:spPr>
          <a:xfrm>
            <a:off x="215851" y="198171"/>
            <a:ext cx="11760297" cy="6453390"/>
          </a:xfrm>
          <a:prstGeom prst="rect">
            <a:avLst/>
          </a:prstGeom>
          <a:solidFill>
            <a:srgbClr val="001337">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picture containing black, building, dark, dome&#10;&#10;Description automatically generated">
            <a:extLst>
              <a:ext uri="{FF2B5EF4-FFF2-40B4-BE49-F238E27FC236}">
                <a16:creationId xmlns:a16="http://schemas.microsoft.com/office/drawing/2014/main" id="{E7D3D8D7-57CA-8C76-2658-2DECBE995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92" y="207897"/>
            <a:ext cx="11828356" cy="6451932"/>
          </a:xfrm>
          <a:prstGeom prst="rect">
            <a:avLst/>
          </a:prstGeom>
        </p:spPr>
      </p:pic>
      <p:sp>
        <p:nvSpPr>
          <p:cNvPr id="2" name="Title 1">
            <a:extLst>
              <a:ext uri="{FF2B5EF4-FFF2-40B4-BE49-F238E27FC236}">
                <a16:creationId xmlns:a16="http://schemas.microsoft.com/office/drawing/2014/main" id="{BE2D62A2-B5A8-7BC1-1735-BD559FD38EAA}"/>
              </a:ext>
            </a:extLst>
          </p:cNvPr>
          <p:cNvSpPr>
            <a:spLocks noGrp="1"/>
          </p:cNvSpPr>
          <p:nvPr>
            <p:ph type="title" hasCustomPrompt="1"/>
          </p:nvPr>
        </p:nvSpPr>
        <p:spPr>
          <a:xfrm>
            <a:off x="641932" y="2313023"/>
            <a:ext cx="5880149" cy="2852737"/>
          </a:xfrm>
          <a:prstGeom prst="rect">
            <a:avLst/>
          </a:prstGeom>
        </p:spPr>
        <p:txBody>
          <a:bodyPr anchor="b"/>
          <a:lstStyle>
            <a:lvl1pPr algn="l">
              <a:defRPr sz="6000" b="1"/>
            </a:lvl1pPr>
          </a:lstStyle>
          <a:p>
            <a:r>
              <a:rPr lang="en-US" dirty="0"/>
              <a:t>SECTION TITLE PAGE</a:t>
            </a:r>
          </a:p>
        </p:txBody>
      </p:sp>
    </p:spTree>
    <p:extLst>
      <p:ext uri="{BB962C8B-B14F-4D97-AF65-F5344CB8AC3E}">
        <p14:creationId xmlns:p14="http://schemas.microsoft.com/office/powerpoint/2010/main" val="770373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41FA54-01EB-9C60-80AA-DB01A08D1AE7}"/>
              </a:ext>
            </a:extLst>
          </p:cNvPr>
          <p:cNvSpPr/>
          <p:nvPr/>
        </p:nvSpPr>
        <p:spPr>
          <a:xfrm>
            <a:off x="0" y="0"/>
            <a:ext cx="7419976"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460765-99AD-C309-6AEF-CBC60F5A0391}"/>
              </a:ext>
            </a:extLst>
          </p:cNvPr>
          <p:cNvSpPr>
            <a:spLocks noGrp="1"/>
          </p:cNvSpPr>
          <p:nvPr>
            <p:ph type="title" hasCustomPrompt="1"/>
          </p:nvPr>
        </p:nvSpPr>
        <p:spPr>
          <a:xfrm>
            <a:off x="839788" y="457200"/>
            <a:ext cx="3932237" cy="1600200"/>
          </a:xfrm>
          <a:prstGeom prst="rect">
            <a:avLst/>
          </a:prstGeom>
        </p:spPr>
        <p:txBody>
          <a:bodyPr anchor="b">
            <a:normAutofit/>
          </a:bodyPr>
          <a:lstStyle>
            <a:lvl1pPr algn="l">
              <a:defRPr sz="2500" b="1"/>
            </a:lvl1pPr>
          </a:lstStyle>
          <a:p>
            <a:r>
              <a:rPr lang="en-US" dirty="0"/>
              <a:t>CLICK TO EDIT MASTER TITLE STYLE</a:t>
            </a:r>
          </a:p>
        </p:txBody>
      </p:sp>
      <p:sp>
        <p:nvSpPr>
          <p:cNvPr id="3" name="Content Placeholder 2">
            <a:extLst>
              <a:ext uri="{FF2B5EF4-FFF2-40B4-BE49-F238E27FC236}">
                <a16:creationId xmlns:a16="http://schemas.microsoft.com/office/drawing/2014/main" id="{13149AC3-916D-4E72-F069-35EC310CBA4A}"/>
              </a:ext>
            </a:extLst>
          </p:cNvPr>
          <p:cNvSpPr>
            <a:spLocks noGrp="1"/>
          </p:cNvSpPr>
          <p:nvPr>
            <p:ph idx="1"/>
          </p:nvPr>
        </p:nvSpPr>
        <p:spPr>
          <a:xfrm>
            <a:off x="7419976" y="243909"/>
            <a:ext cx="4624243" cy="6477566"/>
          </a:xfrm>
          <a:noFill/>
        </p:spPr>
        <p:txBody>
          <a:bodyPr/>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a:extLst>
              <a:ext uri="{FF2B5EF4-FFF2-40B4-BE49-F238E27FC236}">
                <a16:creationId xmlns:a16="http://schemas.microsoft.com/office/drawing/2014/main" id="{E89BF15F-BBAA-AECB-A45D-D79824EB89AB}"/>
              </a:ext>
            </a:extLst>
          </p:cNvPr>
          <p:cNvSpPr>
            <a:spLocks noGrp="1"/>
          </p:cNvSpPr>
          <p:nvPr>
            <p:ph type="body" sz="half" idx="2"/>
          </p:nvPr>
        </p:nvSpPr>
        <p:spPr>
          <a:xfrm>
            <a:off x="839788" y="2057400"/>
            <a:ext cx="3932237" cy="3811588"/>
          </a:xfrm>
        </p:spPr>
        <p:txBody>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2" name="Picture 11">
            <a:extLst>
              <a:ext uri="{FF2B5EF4-FFF2-40B4-BE49-F238E27FC236}">
                <a16:creationId xmlns:a16="http://schemas.microsoft.com/office/drawing/2014/main" id="{7B37DC3E-8EE4-68AC-4743-D7692137AC0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926990" y="6428509"/>
            <a:ext cx="933181" cy="185582"/>
          </a:xfrm>
          <a:prstGeom prst="rect">
            <a:avLst/>
          </a:prstGeom>
        </p:spPr>
      </p:pic>
    </p:spTree>
    <p:extLst>
      <p:ext uri="{BB962C8B-B14F-4D97-AF65-F5344CB8AC3E}">
        <p14:creationId xmlns:p14="http://schemas.microsoft.com/office/powerpoint/2010/main" val="3739856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Content with Caption 2">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D2ACD9-9464-DC62-FECA-3BEDAA519D66}"/>
              </a:ext>
            </a:extLst>
          </p:cNvPr>
          <p:cNvSpPr/>
          <p:nvPr/>
        </p:nvSpPr>
        <p:spPr>
          <a:xfrm>
            <a:off x="-65714" y="0"/>
            <a:ext cx="5099387" cy="6858000"/>
          </a:xfrm>
          <a:prstGeom prst="rect">
            <a:avLst/>
          </a:prstGeom>
          <a:solidFill>
            <a:srgbClr val="2F7F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FF7E862F-1E36-179D-A392-4EC4E0F2F8E8}"/>
              </a:ext>
            </a:extLst>
          </p:cNvPr>
          <p:cNvSpPr>
            <a:spLocks noGrp="1"/>
          </p:cNvSpPr>
          <p:nvPr>
            <p:ph type="pic" sz="quarter" idx="10"/>
          </p:nvPr>
        </p:nvSpPr>
        <p:spPr>
          <a:xfrm>
            <a:off x="5116513" y="0"/>
            <a:ext cx="7075487" cy="6858000"/>
          </a:xfrm>
        </p:spPr>
        <p:txBody>
          <a:bodyPr/>
          <a:lstStyle/>
          <a:p>
            <a:r>
              <a:rPr lang="en-US"/>
              <a:t>Click icon to add picture</a:t>
            </a:r>
            <a:endParaRPr lang="en-US" dirty="0"/>
          </a:p>
        </p:txBody>
      </p:sp>
      <p:sp>
        <p:nvSpPr>
          <p:cNvPr id="4" name="Text Placeholder 3">
            <a:extLst>
              <a:ext uri="{FF2B5EF4-FFF2-40B4-BE49-F238E27FC236}">
                <a16:creationId xmlns:a16="http://schemas.microsoft.com/office/drawing/2014/main" id="{76D061A6-26BC-F7B6-0362-775A514FFA22}"/>
              </a:ext>
            </a:extLst>
          </p:cNvPr>
          <p:cNvSpPr>
            <a:spLocks noGrp="1"/>
          </p:cNvSpPr>
          <p:nvPr>
            <p:ph type="body" sz="quarter" idx="11" hasCustomPrompt="1"/>
          </p:nvPr>
        </p:nvSpPr>
        <p:spPr>
          <a:xfrm>
            <a:off x="857649" y="984745"/>
            <a:ext cx="3614738" cy="479425"/>
          </a:xfrm>
        </p:spPr>
        <p:txBody>
          <a:bodyPr/>
          <a:lstStyle>
            <a:lvl1pPr marL="0" indent="0">
              <a:buNone/>
              <a:defRPr sz="2800">
                <a:latin typeface="+mj-lt"/>
              </a:defRPr>
            </a:lvl1pPr>
          </a:lstStyle>
          <a:p>
            <a:pPr lvl="0"/>
            <a:r>
              <a:rPr lang="en-US" dirty="0"/>
              <a:t>HEADER TEXT</a:t>
            </a:r>
          </a:p>
        </p:txBody>
      </p:sp>
      <p:sp>
        <p:nvSpPr>
          <p:cNvPr id="8" name="Text Placeholder 7">
            <a:extLst>
              <a:ext uri="{FF2B5EF4-FFF2-40B4-BE49-F238E27FC236}">
                <a16:creationId xmlns:a16="http://schemas.microsoft.com/office/drawing/2014/main" id="{04F1A8C6-24A1-06AB-F9E6-88F6849438C3}"/>
              </a:ext>
            </a:extLst>
          </p:cNvPr>
          <p:cNvSpPr>
            <a:spLocks noGrp="1"/>
          </p:cNvSpPr>
          <p:nvPr>
            <p:ph type="body" sz="quarter" idx="12" hasCustomPrompt="1"/>
          </p:nvPr>
        </p:nvSpPr>
        <p:spPr>
          <a:xfrm>
            <a:off x="857649" y="1703912"/>
            <a:ext cx="3379788" cy="376558"/>
          </a:xfrm>
        </p:spPr>
        <p:txBody>
          <a:bodyPr>
            <a:normAutofit/>
          </a:bodyPr>
          <a:lstStyle>
            <a:lvl1pPr marL="0" indent="0">
              <a:buNone/>
              <a:defRPr sz="1800" b="1"/>
            </a:lvl1pPr>
          </a:lstStyle>
          <a:p>
            <a:pPr lvl="0"/>
            <a:r>
              <a:rPr lang="en-US" dirty="0"/>
              <a:t>SUBHEAD TEXT  SUBHEAD TEXT</a:t>
            </a:r>
          </a:p>
          <a:p>
            <a:pPr lvl="0"/>
            <a:endParaRPr lang="en-US" dirty="0"/>
          </a:p>
          <a:p>
            <a:pPr lvl="0"/>
            <a:endParaRPr lang="en-US" dirty="0"/>
          </a:p>
        </p:txBody>
      </p:sp>
      <p:sp>
        <p:nvSpPr>
          <p:cNvPr id="9" name="Text Placeholder 7">
            <a:extLst>
              <a:ext uri="{FF2B5EF4-FFF2-40B4-BE49-F238E27FC236}">
                <a16:creationId xmlns:a16="http://schemas.microsoft.com/office/drawing/2014/main" id="{DF0BF4B3-2A7A-8360-5886-58FFA855A4F1}"/>
              </a:ext>
            </a:extLst>
          </p:cNvPr>
          <p:cNvSpPr>
            <a:spLocks noGrp="1"/>
          </p:cNvSpPr>
          <p:nvPr>
            <p:ph type="body" sz="quarter" idx="13" hasCustomPrompt="1"/>
          </p:nvPr>
        </p:nvSpPr>
        <p:spPr>
          <a:xfrm>
            <a:off x="857649" y="2320212"/>
            <a:ext cx="3085177" cy="3537809"/>
          </a:xfrm>
        </p:spPr>
        <p:txBody>
          <a:bodyPr>
            <a:normAutofit/>
          </a:bodyPr>
          <a:lstStyle>
            <a:lvl1pPr marL="0" indent="0">
              <a:buNone/>
              <a:defRPr sz="1400" b="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qute</a:t>
            </a:r>
            <a:r>
              <a:rPr lang="en-US" dirty="0"/>
              <a:t> </a:t>
            </a:r>
            <a:r>
              <a:rPr lang="en-US" dirty="0" err="1"/>
              <a:t>irure</a:t>
            </a:r>
            <a:r>
              <a:rPr lang="en-US" dirty="0"/>
              <a:t> dolor in </a:t>
            </a:r>
            <a:r>
              <a:rPr lang="en-US" dirty="0" err="1"/>
              <a:t>reprehenderit</a:t>
            </a:r>
            <a:r>
              <a:rPr lang="en-US" dirty="0"/>
              <a:t> in </a:t>
            </a:r>
            <a:r>
              <a:rPr lang="en-US" dirty="0" err="1"/>
              <a:t>coluptate</a:t>
            </a:r>
            <a:r>
              <a:rPr lang="en-US" dirty="0"/>
              <a:t> </a:t>
            </a:r>
            <a:r>
              <a:rPr lang="en-US" dirty="0" err="1"/>
              <a:t>velit</a:t>
            </a:r>
            <a:r>
              <a:rPr lang="en-US" dirty="0"/>
              <a:t> esses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 sunt in culpa qui official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p>
        </p:txBody>
      </p:sp>
    </p:spTree>
    <p:extLst>
      <p:ext uri="{BB962C8B-B14F-4D97-AF65-F5344CB8AC3E}">
        <p14:creationId xmlns:p14="http://schemas.microsoft.com/office/powerpoint/2010/main" val="262227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ntent with Caption 3">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41FA54-01EB-9C60-80AA-DB01A08D1AE7}"/>
              </a:ext>
            </a:extLst>
          </p:cNvPr>
          <p:cNvSpPr/>
          <p:nvPr/>
        </p:nvSpPr>
        <p:spPr>
          <a:xfrm>
            <a:off x="3814617" y="1"/>
            <a:ext cx="8377383"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460765-99AD-C309-6AEF-CBC60F5A0391}"/>
              </a:ext>
            </a:extLst>
          </p:cNvPr>
          <p:cNvSpPr>
            <a:spLocks noGrp="1"/>
          </p:cNvSpPr>
          <p:nvPr>
            <p:ph type="title" hasCustomPrompt="1"/>
          </p:nvPr>
        </p:nvSpPr>
        <p:spPr>
          <a:xfrm>
            <a:off x="4843678" y="887205"/>
            <a:ext cx="4924787" cy="616527"/>
          </a:xfrm>
          <a:prstGeom prst="rect">
            <a:avLst/>
          </a:prstGeom>
        </p:spPr>
        <p:txBody>
          <a:bodyPr anchor="b">
            <a:normAutofit/>
          </a:bodyPr>
          <a:lstStyle>
            <a:lvl1pPr algn="l">
              <a:defRPr sz="2500" b="1"/>
            </a:lvl1pPr>
          </a:lstStyle>
          <a:p>
            <a:r>
              <a:rPr lang="en-US" dirty="0"/>
              <a:t>CLICK TO EDIT MASTER TITLE STYLE</a:t>
            </a:r>
          </a:p>
        </p:txBody>
      </p:sp>
      <p:sp>
        <p:nvSpPr>
          <p:cNvPr id="3" name="Content Placeholder 2">
            <a:extLst>
              <a:ext uri="{FF2B5EF4-FFF2-40B4-BE49-F238E27FC236}">
                <a16:creationId xmlns:a16="http://schemas.microsoft.com/office/drawing/2014/main" id="{13149AC3-916D-4E72-F069-35EC310CBA4A}"/>
              </a:ext>
            </a:extLst>
          </p:cNvPr>
          <p:cNvSpPr>
            <a:spLocks noGrp="1"/>
          </p:cNvSpPr>
          <p:nvPr>
            <p:ph idx="1"/>
          </p:nvPr>
        </p:nvSpPr>
        <p:spPr>
          <a:xfrm>
            <a:off x="147782" y="158760"/>
            <a:ext cx="3666835" cy="6546839"/>
          </a:xfrm>
          <a:noFill/>
        </p:spPr>
        <p:txBody>
          <a:bodyPr/>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a:extLst>
              <a:ext uri="{FF2B5EF4-FFF2-40B4-BE49-F238E27FC236}">
                <a16:creationId xmlns:a16="http://schemas.microsoft.com/office/drawing/2014/main" id="{E89BF15F-BBAA-AECB-A45D-D79824EB89AB}"/>
              </a:ext>
            </a:extLst>
          </p:cNvPr>
          <p:cNvSpPr>
            <a:spLocks noGrp="1"/>
          </p:cNvSpPr>
          <p:nvPr>
            <p:ph type="body" sz="half" idx="2" hasCustomPrompt="1"/>
          </p:nvPr>
        </p:nvSpPr>
        <p:spPr>
          <a:xfrm>
            <a:off x="4843678" y="1933411"/>
            <a:ext cx="4924787" cy="306029"/>
          </a:xfrm>
        </p:spPr>
        <p:txBody>
          <a:bodyPr/>
          <a:lstStyle>
            <a:lvl1pPr marL="0" indent="0">
              <a:buNone/>
              <a:defRPr sz="18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SUBHEAD TEXT SUBHEAD TEXT</a:t>
            </a:r>
          </a:p>
        </p:txBody>
      </p:sp>
      <p:pic>
        <p:nvPicPr>
          <p:cNvPr id="12" name="Picture 11">
            <a:extLst>
              <a:ext uri="{FF2B5EF4-FFF2-40B4-BE49-F238E27FC236}">
                <a16:creationId xmlns:a16="http://schemas.microsoft.com/office/drawing/2014/main" id="{7B37DC3E-8EE4-68AC-4743-D7692137AC0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926990" y="6428509"/>
            <a:ext cx="933181" cy="185582"/>
          </a:xfrm>
          <a:prstGeom prst="rect">
            <a:avLst/>
          </a:prstGeom>
        </p:spPr>
      </p:pic>
      <p:sp>
        <p:nvSpPr>
          <p:cNvPr id="5" name="Text Placeholder 3">
            <a:extLst>
              <a:ext uri="{FF2B5EF4-FFF2-40B4-BE49-F238E27FC236}">
                <a16:creationId xmlns:a16="http://schemas.microsoft.com/office/drawing/2014/main" id="{0244F33C-8477-0BAB-A96A-A0A3BF26ADED}"/>
              </a:ext>
            </a:extLst>
          </p:cNvPr>
          <p:cNvSpPr>
            <a:spLocks noGrp="1"/>
          </p:cNvSpPr>
          <p:nvPr>
            <p:ph type="body" sz="half" idx="10" hasCustomPrompt="1"/>
          </p:nvPr>
        </p:nvSpPr>
        <p:spPr>
          <a:xfrm>
            <a:off x="4843678" y="2611545"/>
            <a:ext cx="6319258" cy="2912274"/>
          </a:xfrm>
        </p:spPr>
        <p:txBody>
          <a:bodyPr/>
          <a:lstStyle>
            <a:lvl1pPr marL="0" indent="0">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Regular text</a:t>
            </a:r>
          </a:p>
        </p:txBody>
      </p:sp>
    </p:spTree>
    <p:extLst>
      <p:ext uri="{BB962C8B-B14F-4D97-AF65-F5344CB8AC3E}">
        <p14:creationId xmlns:p14="http://schemas.microsoft.com/office/powerpoint/2010/main" val="146130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4CA81E-A736-D72E-ABC0-4A75CA00B27C}"/>
              </a:ext>
            </a:extLst>
          </p:cNvPr>
          <p:cNvSpPr/>
          <p:nvPr/>
        </p:nvSpPr>
        <p:spPr>
          <a:xfrm>
            <a:off x="215850" y="202305"/>
            <a:ext cx="11760299" cy="6453390"/>
          </a:xfrm>
          <a:prstGeom prst="rect">
            <a:avLst/>
          </a:prstGeom>
          <a:solidFill>
            <a:srgbClr val="F2F4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B0A32-E504-9391-9D14-74B3E928B652}"/>
              </a:ext>
            </a:extLst>
          </p:cNvPr>
          <p:cNvSpPr>
            <a:spLocks noGrp="1"/>
          </p:cNvSpPr>
          <p:nvPr>
            <p:ph type="title" hasCustomPrompt="1"/>
          </p:nvPr>
        </p:nvSpPr>
        <p:spPr>
          <a:xfrm>
            <a:off x="839788" y="457200"/>
            <a:ext cx="3932237" cy="1600200"/>
          </a:xfrm>
          <a:prstGeom prst="rect">
            <a:avLst/>
          </a:prstGeom>
        </p:spPr>
        <p:txBody>
          <a:bodyPr anchor="b">
            <a:normAutofit/>
          </a:bodyPr>
          <a:lstStyle>
            <a:lvl1pPr algn="l">
              <a:defRPr sz="2400" b="1">
                <a:solidFill>
                  <a:schemeClr val="tx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27B0E98-41B2-7DB2-9A68-69257550ADBF}"/>
              </a:ext>
            </a:extLst>
          </p:cNvPr>
          <p:cNvSpPr>
            <a:spLocks noGrp="1"/>
          </p:cNvSpPr>
          <p:nvPr>
            <p:ph type="body" sz="half" idx="2" hasCustomPrompt="1"/>
          </p:nvPr>
        </p:nvSpPr>
        <p:spPr>
          <a:xfrm>
            <a:off x="839788" y="2057400"/>
            <a:ext cx="3932237" cy="334818"/>
          </a:xfrm>
        </p:spPr>
        <p:txBody>
          <a:bodyPr/>
          <a:lstStyle>
            <a:lvl1pPr marL="0" indent="0">
              <a:buNone/>
              <a:defRPr sz="16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SUBHEAD TEXT SUBHEAD TEXT</a:t>
            </a:r>
          </a:p>
          <a:p>
            <a:pPr lvl="0"/>
            <a:endParaRPr lang="en-US" dirty="0"/>
          </a:p>
        </p:txBody>
      </p:sp>
      <p:pic>
        <p:nvPicPr>
          <p:cNvPr id="9" name="Picture 4">
            <a:extLst>
              <a:ext uri="{FF2B5EF4-FFF2-40B4-BE49-F238E27FC236}">
                <a16:creationId xmlns:a16="http://schemas.microsoft.com/office/drawing/2014/main" id="{56ECF433-781D-1A1E-2EC5-26AE89F0BE2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32536" y="6278137"/>
            <a:ext cx="799597" cy="150660"/>
          </a:xfrm>
          <a:prstGeom prst="rect">
            <a:avLst/>
          </a:prstGeom>
        </p:spPr>
      </p:pic>
      <p:pic>
        <p:nvPicPr>
          <p:cNvPr id="10" name="Picture 9" descr="A picture containing background pattern&#10;&#10;Description automatically generated">
            <a:extLst>
              <a:ext uri="{FF2B5EF4-FFF2-40B4-BE49-F238E27FC236}">
                <a16:creationId xmlns:a16="http://schemas.microsoft.com/office/drawing/2014/main" id="{E4ED7DAE-C930-7666-DDB6-3EFC4AF6B06E}"/>
              </a:ext>
            </a:extLst>
          </p:cNvPr>
          <p:cNvPicPr>
            <a:picLocks noChangeAspect="1"/>
          </p:cNvPicPr>
          <p:nvPr/>
        </p:nvPicPr>
        <p:blipFill>
          <a:blip r:embed="rId4"/>
          <a:stretch>
            <a:fillRect/>
          </a:stretch>
        </p:blipFill>
        <p:spPr>
          <a:xfrm>
            <a:off x="5106031" y="202305"/>
            <a:ext cx="5826505" cy="6496898"/>
          </a:xfrm>
          <a:prstGeom prst="rect">
            <a:avLst/>
          </a:prstGeom>
        </p:spPr>
      </p:pic>
      <p:sp>
        <p:nvSpPr>
          <p:cNvPr id="11" name="Text Placeholder 3">
            <a:extLst>
              <a:ext uri="{FF2B5EF4-FFF2-40B4-BE49-F238E27FC236}">
                <a16:creationId xmlns:a16="http://schemas.microsoft.com/office/drawing/2014/main" id="{478D0FC4-CF67-E2FD-67DF-503576F80897}"/>
              </a:ext>
            </a:extLst>
          </p:cNvPr>
          <p:cNvSpPr>
            <a:spLocks noGrp="1"/>
          </p:cNvSpPr>
          <p:nvPr>
            <p:ph type="body" sz="half" idx="10" hasCustomPrompt="1"/>
          </p:nvPr>
        </p:nvSpPr>
        <p:spPr>
          <a:xfrm>
            <a:off x="839787" y="2392217"/>
            <a:ext cx="4822104" cy="2974109"/>
          </a:xfrm>
        </p:spPr>
        <p:txBody>
          <a:bodyPr/>
          <a:lstStyle>
            <a:lvl1pPr marL="0" indent="0">
              <a:buNone/>
              <a:defRPr sz="1600" b="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Body text. </a:t>
            </a:r>
          </a:p>
          <a:p>
            <a:pPr lvl="0"/>
            <a:endParaRPr lang="en-US" dirty="0"/>
          </a:p>
        </p:txBody>
      </p:sp>
    </p:spTree>
    <p:extLst>
      <p:ext uri="{BB962C8B-B14F-4D97-AF65-F5344CB8AC3E}">
        <p14:creationId xmlns:p14="http://schemas.microsoft.com/office/powerpoint/2010/main" val="199659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9D772A9-47AD-5863-2404-0C61C970A13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15851" y="202305"/>
            <a:ext cx="11760298" cy="6453390"/>
          </a:xfrm>
          <a:prstGeom prst="rect">
            <a:avLst/>
          </a:prstGeom>
        </p:spPr>
      </p:pic>
      <p:sp>
        <p:nvSpPr>
          <p:cNvPr id="2" name="Title Placeholder 1">
            <a:extLst>
              <a:ext uri="{FF2B5EF4-FFF2-40B4-BE49-F238E27FC236}">
                <a16:creationId xmlns:a16="http://schemas.microsoft.com/office/drawing/2014/main" id="{A4F79419-4826-3639-96FC-71FE94209E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8B91616-4D2B-471F-587B-75F4F27249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968EC30F-B81A-A041-03CF-77C6DF1FA709}"/>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8415577" y="5368850"/>
            <a:ext cx="3010485" cy="598696"/>
          </a:xfrm>
          <a:prstGeom prst="rect">
            <a:avLst/>
          </a:prstGeom>
        </p:spPr>
      </p:pic>
      <p:pic>
        <p:nvPicPr>
          <p:cNvPr id="4" name="Picture 3">
            <a:extLst>
              <a:ext uri="{FF2B5EF4-FFF2-40B4-BE49-F238E27FC236}">
                <a16:creationId xmlns:a16="http://schemas.microsoft.com/office/drawing/2014/main" id="{22BA51DA-E4C4-ADC9-1AA9-05AE6EFE69B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15851" y="202305"/>
            <a:ext cx="11760298" cy="6453390"/>
          </a:xfrm>
          <a:prstGeom prst="rect">
            <a:avLst/>
          </a:prstGeom>
        </p:spPr>
      </p:pic>
      <p:pic>
        <p:nvPicPr>
          <p:cNvPr id="5" name="Picture 4">
            <a:extLst>
              <a:ext uri="{FF2B5EF4-FFF2-40B4-BE49-F238E27FC236}">
                <a16:creationId xmlns:a16="http://schemas.microsoft.com/office/drawing/2014/main" id="{10AD64D0-8FF9-FDBD-E13C-27E27C1E2C3E}"/>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8415577" y="5368850"/>
            <a:ext cx="3010485" cy="598696"/>
          </a:xfrm>
          <a:prstGeom prst="rect">
            <a:avLst/>
          </a:prstGeom>
        </p:spPr>
      </p:pic>
    </p:spTree>
    <p:extLst>
      <p:ext uri="{BB962C8B-B14F-4D97-AF65-F5344CB8AC3E}">
        <p14:creationId xmlns:p14="http://schemas.microsoft.com/office/powerpoint/2010/main" val="3808498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5EBD81-DF35-121A-BF46-C44C7185CE23}"/>
              </a:ext>
            </a:extLst>
          </p:cNvPr>
          <p:cNvSpPr txBox="1"/>
          <p:nvPr/>
        </p:nvSpPr>
        <p:spPr>
          <a:xfrm>
            <a:off x="7026243" y="2826571"/>
            <a:ext cx="4574264" cy="1200329"/>
          </a:xfrm>
          <a:prstGeom prst="rect">
            <a:avLst/>
          </a:prstGeom>
          <a:noFill/>
        </p:spPr>
        <p:txBody>
          <a:bodyPr wrap="square">
            <a:spAutoFit/>
          </a:bodyPr>
          <a:lstStyle/>
          <a:p>
            <a:pPr algn="ctr"/>
            <a:r>
              <a:rPr lang="en-US" sz="3600" b="0" i="0" dirty="0">
                <a:solidFill>
                  <a:srgbClr val="F9F9FB"/>
                </a:solidFill>
                <a:effectLst/>
                <a:latin typeface="+mj-lt"/>
              </a:rPr>
              <a:t>DC-1</a:t>
            </a:r>
            <a:br>
              <a:rPr lang="en-US" sz="3600" dirty="0">
                <a:solidFill>
                  <a:srgbClr val="F9F9FB"/>
                </a:solidFill>
                <a:latin typeface="+mj-lt"/>
              </a:rPr>
            </a:br>
            <a:r>
              <a:rPr lang="en-US" sz="3600" dirty="0">
                <a:solidFill>
                  <a:srgbClr val="F9F9FB"/>
                </a:solidFill>
                <a:latin typeface="+mj-lt"/>
              </a:rPr>
              <a:t>C3 Facilitators</a:t>
            </a:r>
            <a:endParaRPr lang="en-US" sz="3600" b="0" i="0" dirty="0">
              <a:solidFill>
                <a:srgbClr val="F9F9FB"/>
              </a:solidFill>
              <a:effectLst/>
              <a:latin typeface="+mj-lt"/>
            </a:endParaRPr>
          </a:p>
        </p:txBody>
      </p:sp>
      <p:pic>
        <p:nvPicPr>
          <p:cNvPr id="5" name="Picture 4" descr="Icon">
            <a:extLst>
              <a:ext uri="{FF2B5EF4-FFF2-40B4-BE49-F238E27FC236}">
                <a16:creationId xmlns:a16="http://schemas.microsoft.com/office/drawing/2014/main" id="{2A7ECD97-AF73-6614-2776-FD4B4799335F}"/>
              </a:ext>
            </a:extLst>
          </p:cNvPr>
          <p:cNvPicPr>
            <a:picLocks noChangeAspect="1"/>
          </p:cNvPicPr>
          <p:nvPr/>
        </p:nvPicPr>
        <p:blipFill>
          <a:blip r:embed="rId2"/>
          <a:stretch>
            <a:fillRect/>
          </a:stretch>
        </p:blipFill>
        <p:spPr>
          <a:xfrm>
            <a:off x="168243" y="153909"/>
            <a:ext cx="6858000" cy="6572816"/>
          </a:xfrm>
          <a:prstGeom prst="rect">
            <a:avLst/>
          </a:prstGeom>
        </p:spPr>
      </p:pic>
    </p:spTree>
    <p:extLst>
      <p:ext uri="{BB962C8B-B14F-4D97-AF65-F5344CB8AC3E}">
        <p14:creationId xmlns:p14="http://schemas.microsoft.com/office/powerpoint/2010/main" val="1171885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DC8-8725-E140-C8EA-CB9D468E14C8}"/>
              </a:ext>
            </a:extLst>
          </p:cNvPr>
          <p:cNvSpPr>
            <a:spLocks noGrp="1"/>
          </p:cNvSpPr>
          <p:nvPr>
            <p:ph type="title"/>
          </p:nvPr>
        </p:nvSpPr>
        <p:spPr>
          <a:xfrm>
            <a:off x="838200" y="365125"/>
            <a:ext cx="10515600" cy="814451"/>
          </a:xfrm>
        </p:spPr>
        <p:txBody>
          <a:bodyPr/>
          <a:lstStyle/>
          <a:p>
            <a:pPr algn="ctr"/>
            <a:r>
              <a:rPr lang="en-US" sz="2800" dirty="0"/>
              <a:t>Q2: What is flag1?</a:t>
            </a:r>
          </a:p>
        </p:txBody>
      </p:sp>
      <p:sp>
        <p:nvSpPr>
          <p:cNvPr id="3" name="Content Placeholder 2">
            <a:extLst>
              <a:ext uri="{FF2B5EF4-FFF2-40B4-BE49-F238E27FC236}">
                <a16:creationId xmlns:a16="http://schemas.microsoft.com/office/drawing/2014/main" id="{AB476D8D-B798-CE0B-2099-0D52165D9D42}"/>
              </a:ext>
            </a:extLst>
          </p:cNvPr>
          <p:cNvSpPr>
            <a:spLocks noGrp="1"/>
          </p:cNvSpPr>
          <p:nvPr>
            <p:ph idx="1"/>
          </p:nvPr>
        </p:nvSpPr>
        <p:spPr>
          <a:xfrm>
            <a:off x="838200" y="1481328"/>
            <a:ext cx="10515600" cy="1362456"/>
          </a:xfrm>
        </p:spPr>
        <p:txBody>
          <a:bodyPr>
            <a:normAutofit/>
          </a:bodyPr>
          <a:lstStyle/>
          <a:p>
            <a:pPr>
              <a:buFont typeface="Wingdings" panose="05000000000000000000" pitchFamily="2" charset="2"/>
              <a:buChar char="Ø"/>
            </a:pPr>
            <a:r>
              <a:rPr lang="en-US" sz="1800" b="0" dirty="0"/>
              <a:t>Use SearchSploit command and try to find exploit for the target</a:t>
            </a:r>
          </a:p>
          <a:p>
            <a:pPr>
              <a:buFont typeface="Wingdings" panose="05000000000000000000" pitchFamily="2" charset="2"/>
              <a:buChar char="Ø"/>
            </a:pPr>
            <a:r>
              <a:rPr lang="en-US" sz="1800" b="0" dirty="0"/>
              <a:t>SearchSploit is a command‑line tool that allows you to search Exploit‑DB (Exploit Database) directly from your terminal—without having to visit the website. It gives you quick access to thousands of public exploits, proof‑of‑concepts, and shellcode for penetration testing and vulnerability research.</a:t>
            </a:r>
          </a:p>
        </p:txBody>
      </p:sp>
      <p:pic>
        <p:nvPicPr>
          <p:cNvPr id="5" name="Picture 4">
            <a:extLst>
              <a:ext uri="{FF2B5EF4-FFF2-40B4-BE49-F238E27FC236}">
                <a16:creationId xmlns:a16="http://schemas.microsoft.com/office/drawing/2014/main" id="{C9384107-295E-1A1C-9103-1B469E2B7B4E}"/>
              </a:ext>
            </a:extLst>
          </p:cNvPr>
          <p:cNvPicPr>
            <a:picLocks noChangeAspect="1"/>
          </p:cNvPicPr>
          <p:nvPr/>
        </p:nvPicPr>
        <p:blipFill>
          <a:blip r:embed="rId3"/>
          <a:stretch>
            <a:fillRect/>
          </a:stretch>
        </p:blipFill>
        <p:spPr>
          <a:xfrm>
            <a:off x="905256" y="2688878"/>
            <a:ext cx="10448544" cy="3666835"/>
          </a:xfrm>
          <a:prstGeom prst="rect">
            <a:avLst/>
          </a:prstGeom>
        </p:spPr>
      </p:pic>
    </p:spTree>
    <p:extLst>
      <p:ext uri="{BB962C8B-B14F-4D97-AF65-F5344CB8AC3E}">
        <p14:creationId xmlns:p14="http://schemas.microsoft.com/office/powerpoint/2010/main" val="3414127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50017-E00C-C38B-4B88-172676003C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DC547-0C0A-DF5B-9A14-4FF3A300C34F}"/>
              </a:ext>
            </a:extLst>
          </p:cNvPr>
          <p:cNvSpPr>
            <a:spLocks noGrp="1"/>
          </p:cNvSpPr>
          <p:nvPr>
            <p:ph type="title"/>
          </p:nvPr>
        </p:nvSpPr>
        <p:spPr>
          <a:xfrm>
            <a:off x="207264" y="182245"/>
            <a:ext cx="1558162" cy="329819"/>
          </a:xfrm>
        </p:spPr>
        <p:txBody>
          <a:bodyPr>
            <a:normAutofit/>
          </a:bodyPr>
          <a:lstStyle/>
          <a:p>
            <a:r>
              <a:rPr lang="en-US" sz="1400" dirty="0"/>
              <a:t>Q2: What is flag1?</a:t>
            </a:r>
          </a:p>
        </p:txBody>
      </p:sp>
      <p:sp>
        <p:nvSpPr>
          <p:cNvPr id="3" name="Content Placeholder 2">
            <a:extLst>
              <a:ext uri="{FF2B5EF4-FFF2-40B4-BE49-F238E27FC236}">
                <a16:creationId xmlns:a16="http://schemas.microsoft.com/office/drawing/2014/main" id="{409F8920-6A24-548F-D74E-674D38B6A84F}"/>
              </a:ext>
            </a:extLst>
          </p:cNvPr>
          <p:cNvSpPr>
            <a:spLocks noGrp="1"/>
          </p:cNvSpPr>
          <p:nvPr>
            <p:ph idx="1"/>
          </p:nvPr>
        </p:nvSpPr>
        <p:spPr>
          <a:xfrm>
            <a:off x="838200" y="1481328"/>
            <a:ext cx="10515600" cy="1005840"/>
          </a:xfrm>
        </p:spPr>
        <p:txBody>
          <a:bodyPr>
            <a:normAutofit lnSpcReduction="10000"/>
          </a:bodyPr>
          <a:lstStyle/>
          <a:p>
            <a:r>
              <a:rPr lang="en-US" sz="1800" b="0" dirty="0"/>
              <a:t>Metasploit is a powerful tool. Running </a:t>
            </a:r>
            <a:r>
              <a:rPr lang="en-US" sz="1800" b="0" dirty="0" err="1"/>
              <a:t>msfconsole</a:t>
            </a:r>
            <a:r>
              <a:rPr lang="en-US" sz="1800" b="0" dirty="0"/>
              <a:t> starts the Metasploit Framework Console, the interactive command-line interface to work with Metasploit modules like exploits, payloads, scanners, and more.. It’s used by security professionals, ethical hackers, and CTF players to discover, exploit, and validate vulnerabilities in systems. </a:t>
            </a:r>
          </a:p>
        </p:txBody>
      </p:sp>
      <p:sp>
        <p:nvSpPr>
          <p:cNvPr id="4" name="TextBox 3">
            <a:extLst>
              <a:ext uri="{FF2B5EF4-FFF2-40B4-BE49-F238E27FC236}">
                <a16:creationId xmlns:a16="http://schemas.microsoft.com/office/drawing/2014/main" id="{12417691-96D8-352E-55E8-735450113630}"/>
              </a:ext>
            </a:extLst>
          </p:cNvPr>
          <p:cNvSpPr txBox="1"/>
          <p:nvPr/>
        </p:nvSpPr>
        <p:spPr>
          <a:xfrm>
            <a:off x="1982709" y="800471"/>
            <a:ext cx="5593440" cy="480131"/>
          </a:xfrm>
          <a:prstGeom prst="rect">
            <a:avLst/>
          </a:prstGeom>
          <a:noFill/>
        </p:spPr>
        <p:txBody>
          <a:bodyPr wrap="square" rtlCol="0">
            <a:spAutoFit/>
          </a:bodyPr>
          <a:lstStyle/>
          <a:p>
            <a:pPr algn="ctr">
              <a:lnSpc>
                <a:spcPct val="90000"/>
              </a:lnSpc>
              <a:spcBef>
                <a:spcPct val="0"/>
              </a:spcBef>
            </a:pPr>
            <a:r>
              <a:rPr lang="en-US" sz="2800" b="1" dirty="0">
                <a:solidFill>
                  <a:schemeClr val="tx2"/>
                </a:solidFill>
                <a:latin typeface="+mj-lt"/>
                <a:ea typeface="+mj-ea"/>
                <a:cs typeface="+mj-cs"/>
              </a:rPr>
              <a:t>Metasploit - </a:t>
            </a:r>
            <a:r>
              <a:rPr lang="en-US" sz="2800" b="1" dirty="0" err="1">
                <a:solidFill>
                  <a:schemeClr val="tx2"/>
                </a:solidFill>
                <a:latin typeface="+mj-lt"/>
                <a:ea typeface="+mj-ea"/>
                <a:cs typeface="+mj-cs"/>
              </a:rPr>
              <a:t>msfconsole</a:t>
            </a:r>
            <a:endParaRPr lang="en-US" sz="2800" b="1" dirty="0">
              <a:solidFill>
                <a:schemeClr val="tx2"/>
              </a:solidFill>
              <a:latin typeface="+mj-lt"/>
              <a:ea typeface="+mj-ea"/>
              <a:cs typeface="+mj-cs"/>
            </a:endParaRPr>
          </a:p>
        </p:txBody>
      </p:sp>
      <p:pic>
        <p:nvPicPr>
          <p:cNvPr id="7" name="Picture 6">
            <a:extLst>
              <a:ext uri="{FF2B5EF4-FFF2-40B4-BE49-F238E27FC236}">
                <a16:creationId xmlns:a16="http://schemas.microsoft.com/office/drawing/2014/main" id="{C1253998-0484-DEA8-A133-A191731DAD5C}"/>
              </a:ext>
            </a:extLst>
          </p:cNvPr>
          <p:cNvPicPr>
            <a:picLocks noChangeAspect="1"/>
          </p:cNvPicPr>
          <p:nvPr/>
        </p:nvPicPr>
        <p:blipFill>
          <a:blip r:embed="rId2"/>
          <a:stretch>
            <a:fillRect/>
          </a:stretch>
        </p:blipFill>
        <p:spPr>
          <a:xfrm>
            <a:off x="838200" y="2487169"/>
            <a:ext cx="10515600" cy="3921416"/>
          </a:xfrm>
          <a:prstGeom prst="rect">
            <a:avLst/>
          </a:prstGeom>
        </p:spPr>
      </p:pic>
    </p:spTree>
    <p:extLst>
      <p:ext uri="{BB962C8B-B14F-4D97-AF65-F5344CB8AC3E}">
        <p14:creationId xmlns:p14="http://schemas.microsoft.com/office/powerpoint/2010/main" val="3854784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7B03F-ACC8-22BB-4689-0AD6345ECF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F11AA-1B55-C52A-D01F-0A4F2D724ACA}"/>
              </a:ext>
            </a:extLst>
          </p:cNvPr>
          <p:cNvSpPr>
            <a:spLocks noGrp="1"/>
          </p:cNvSpPr>
          <p:nvPr>
            <p:ph type="title"/>
          </p:nvPr>
        </p:nvSpPr>
        <p:spPr>
          <a:xfrm>
            <a:off x="207264" y="182245"/>
            <a:ext cx="1739231" cy="329819"/>
          </a:xfrm>
        </p:spPr>
        <p:txBody>
          <a:bodyPr>
            <a:normAutofit/>
          </a:bodyPr>
          <a:lstStyle/>
          <a:p>
            <a:r>
              <a:rPr lang="en-US" sz="1400" dirty="0"/>
              <a:t>Q2: What is flag1?</a:t>
            </a:r>
          </a:p>
        </p:txBody>
      </p:sp>
      <p:sp>
        <p:nvSpPr>
          <p:cNvPr id="3" name="Content Placeholder 2">
            <a:extLst>
              <a:ext uri="{FF2B5EF4-FFF2-40B4-BE49-F238E27FC236}">
                <a16:creationId xmlns:a16="http://schemas.microsoft.com/office/drawing/2014/main" id="{683E0A21-0291-90C5-168A-7BBEA61D18B0}"/>
              </a:ext>
            </a:extLst>
          </p:cNvPr>
          <p:cNvSpPr>
            <a:spLocks noGrp="1"/>
          </p:cNvSpPr>
          <p:nvPr>
            <p:ph idx="1"/>
          </p:nvPr>
        </p:nvSpPr>
        <p:spPr>
          <a:xfrm>
            <a:off x="838200" y="1481328"/>
            <a:ext cx="10515600" cy="480131"/>
          </a:xfrm>
        </p:spPr>
        <p:txBody>
          <a:bodyPr>
            <a:normAutofit/>
          </a:bodyPr>
          <a:lstStyle/>
          <a:p>
            <a:pPr>
              <a:buFont typeface="Wingdings" panose="05000000000000000000" pitchFamily="2" charset="2"/>
              <a:buChar char="Ø"/>
            </a:pPr>
            <a:r>
              <a:rPr lang="en-US" sz="1800" b="0" dirty="0"/>
              <a:t>Chose the following Exploit then added the parameters needed to attack the box: use 16 or use 1</a:t>
            </a:r>
          </a:p>
        </p:txBody>
      </p:sp>
      <p:sp>
        <p:nvSpPr>
          <p:cNvPr id="4" name="TextBox 3">
            <a:extLst>
              <a:ext uri="{FF2B5EF4-FFF2-40B4-BE49-F238E27FC236}">
                <a16:creationId xmlns:a16="http://schemas.microsoft.com/office/drawing/2014/main" id="{8531F9BE-E8D8-EE6B-FA64-FD33A89A0291}"/>
              </a:ext>
            </a:extLst>
          </p:cNvPr>
          <p:cNvSpPr txBox="1"/>
          <p:nvPr/>
        </p:nvSpPr>
        <p:spPr>
          <a:xfrm>
            <a:off x="4120617" y="868680"/>
            <a:ext cx="3191900" cy="480131"/>
          </a:xfrm>
          <a:prstGeom prst="rect">
            <a:avLst/>
          </a:prstGeom>
          <a:noFill/>
        </p:spPr>
        <p:txBody>
          <a:bodyPr wrap="square" rtlCol="0">
            <a:spAutoFit/>
          </a:bodyPr>
          <a:lstStyle/>
          <a:p>
            <a:pPr algn="ctr">
              <a:lnSpc>
                <a:spcPct val="90000"/>
              </a:lnSpc>
              <a:spcBef>
                <a:spcPct val="0"/>
              </a:spcBef>
            </a:pPr>
            <a:r>
              <a:rPr lang="en-US" sz="2800" b="1" dirty="0">
                <a:solidFill>
                  <a:schemeClr val="tx2"/>
                </a:solidFill>
                <a:latin typeface="+mj-lt"/>
                <a:ea typeface="+mj-ea"/>
                <a:cs typeface="+mj-cs"/>
              </a:rPr>
              <a:t>Select exploit target</a:t>
            </a:r>
          </a:p>
        </p:txBody>
      </p:sp>
      <p:pic>
        <p:nvPicPr>
          <p:cNvPr id="6" name="Picture 5">
            <a:extLst>
              <a:ext uri="{FF2B5EF4-FFF2-40B4-BE49-F238E27FC236}">
                <a16:creationId xmlns:a16="http://schemas.microsoft.com/office/drawing/2014/main" id="{AAA7BEC0-FFFB-A486-588D-39468D8F3CB5}"/>
              </a:ext>
            </a:extLst>
          </p:cNvPr>
          <p:cNvPicPr>
            <a:picLocks noChangeAspect="1"/>
          </p:cNvPicPr>
          <p:nvPr/>
        </p:nvPicPr>
        <p:blipFill>
          <a:blip r:embed="rId3"/>
          <a:stretch>
            <a:fillRect/>
          </a:stretch>
        </p:blipFill>
        <p:spPr>
          <a:xfrm>
            <a:off x="838200" y="1961459"/>
            <a:ext cx="8991600" cy="4714295"/>
          </a:xfrm>
          <a:prstGeom prst="rect">
            <a:avLst/>
          </a:prstGeom>
        </p:spPr>
      </p:pic>
    </p:spTree>
    <p:extLst>
      <p:ext uri="{BB962C8B-B14F-4D97-AF65-F5344CB8AC3E}">
        <p14:creationId xmlns:p14="http://schemas.microsoft.com/office/powerpoint/2010/main" val="589689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D9F6B-A581-832B-3ADE-C3905081B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80FF6-B979-8029-EB8D-7A78F1BD50BE}"/>
              </a:ext>
            </a:extLst>
          </p:cNvPr>
          <p:cNvSpPr>
            <a:spLocks noGrp="1"/>
          </p:cNvSpPr>
          <p:nvPr>
            <p:ph type="title"/>
          </p:nvPr>
        </p:nvSpPr>
        <p:spPr>
          <a:xfrm>
            <a:off x="207264" y="182245"/>
            <a:ext cx="1648696" cy="329819"/>
          </a:xfrm>
        </p:spPr>
        <p:txBody>
          <a:bodyPr>
            <a:normAutofit/>
          </a:bodyPr>
          <a:lstStyle/>
          <a:p>
            <a:r>
              <a:rPr lang="en-US" sz="1400" dirty="0"/>
              <a:t>Q2: What is flag1?</a:t>
            </a:r>
          </a:p>
        </p:txBody>
      </p:sp>
      <p:sp>
        <p:nvSpPr>
          <p:cNvPr id="3" name="Content Placeholder 2">
            <a:extLst>
              <a:ext uri="{FF2B5EF4-FFF2-40B4-BE49-F238E27FC236}">
                <a16:creationId xmlns:a16="http://schemas.microsoft.com/office/drawing/2014/main" id="{89626CB3-DD81-7196-6A44-78D0623D18C1}"/>
              </a:ext>
            </a:extLst>
          </p:cNvPr>
          <p:cNvSpPr>
            <a:spLocks noGrp="1"/>
          </p:cNvSpPr>
          <p:nvPr>
            <p:ph idx="1"/>
          </p:nvPr>
        </p:nvSpPr>
        <p:spPr>
          <a:xfrm>
            <a:off x="838200" y="1502874"/>
            <a:ext cx="10515600" cy="923455"/>
          </a:xfrm>
        </p:spPr>
        <p:txBody>
          <a:bodyPr>
            <a:normAutofit lnSpcReduction="10000"/>
          </a:bodyPr>
          <a:lstStyle/>
          <a:p>
            <a:pPr>
              <a:buFont typeface="Wingdings" panose="05000000000000000000" pitchFamily="2" charset="2"/>
              <a:buChar char="Ø"/>
            </a:pPr>
            <a:r>
              <a:rPr lang="en-US" sz="1800" b="0" dirty="0"/>
              <a:t>Displays required and optional parameters for the current exploit or auxiliary module and its payload.</a:t>
            </a:r>
          </a:p>
          <a:p>
            <a:pPr>
              <a:buFont typeface="Wingdings" panose="05000000000000000000" pitchFamily="2" charset="2"/>
              <a:buChar char="Ø"/>
            </a:pPr>
            <a:r>
              <a:rPr lang="en-US" sz="1800" b="0" dirty="0"/>
              <a:t>Always use it after selecting a module (like use exploit/multi/http/</a:t>
            </a:r>
            <a:r>
              <a:rPr lang="en-US" sz="1800" b="0" dirty="0" err="1"/>
              <a:t>drupal_drupalgeddon</a:t>
            </a:r>
            <a:r>
              <a:rPr lang="en-US" sz="1800" b="0" dirty="0"/>
              <a:t>) to see what needs to be configured before running it.</a:t>
            </a:r>
          </a:p>
        </p:txBody>
      </p:sp>
      <p:sp>
        <p:nvSpPr>
          <p:cNvPr id="4" name="TextBox 3">
            <a:extLst>
              <a:ext uri="{FF2B5EF4-FFF2-40B4-BE49-F238E27FC236}">
                <a16:creationId xmlns:a16="http://schemas.microsoft.com/office/drawing/2014/main" id="{1D59F6BE-661C-3769-28DB-FA55F5668E19}"/>
              </a:ext>
            </a:extLst>
          </p:cNvPr>
          <p:cNvSpPr txBox="1"/>
          <p:nvPr/>
        </p:nvSpPr>
        <p:spPr>
          <a:xfrm>
            <a:off x="2116825" y="512064"/>
            <a:ext cx="6790099" cy="480131"/>
          </a:xfrm>
          <a:prstGeom prst="rect">
            <a:avLst/>
          </a:prstGeom>
          <a:noFill/>
        </p:spPr>
        <p:txBody>
          <a:bodyPr wrap="square" rtlCol="0">
            <a:spAutoFit/>
          </a:bodyPr>
          <a:lstStyle/>
          <a:p>
            <a:pPr algn="ctr">
              <a:lnSpc>
                <a:spcPct val="90000"/>
              </a:lnSpc>
              <a:spcBef>
                <a:spcPct val="0"/>
              </a:spcBef>
            </a:pPr>
            <a:r>
              <a:rPr lang="en-US" sz="2800" b="1" dirty="0">
                <a:solidFill>
                  <a:schemeClr val="tx2"/>
                </a:solidFill>
                <a:latin typeface="+mj-lt"/>
                <a:ea typeface="+mj-ea"/>
                <a:cs typeface="+mj-cs"/>
              </a:rPr>
              <a:t>Show options - options</a:t>
            </a:r>
          </a:p>
        </p:txBody>
      </p:sp>
      <p:pic>
        <p:nvPicPr>
          <p:cNvPr id="10" name="Picture 9">
            <a:extLst>
              <a:ext uri="{FF2B5EF4-FFF2-40B4-BE49-F238E27FC236}">
                <a16:creationId xmlns:a16="http://schemas.microsoft.com/office/drawing/2014/main" id="{E344C409-0CF7-A00A-C3DB-011853846CD3}"/>
              </a:ext>
            </a:extLst>
          </p:cNvPr>
          <p:cNvPicPr>
            <a:picLocks noChangeAspect="1"/>
          </p:cNvPicPr>
          <p:nvPr/>
        </p:nvPicPr>
        <p:blipFill>
          <a:blip r:embed="rId3"/>
          <a:stretch>
            <a:fillRect/>
          </a:stretch>
        </p:blipFill>
        <p:spPr>
          <a:xfrm>
            <a:off x="838200" y="2379974"/>
            <a:ext cx="6576588" cy="4103395"/>
          </a:xfrm>
          <a:prstGeom prst="rect">
            <a:avLst/>
          </a:prstGeom>
        </p:spPr>
      </p:pic>
    </p:spTree>
    <p:extLst>
      <p:ext uri="{BB962C8B-B14F-4D97-AF65-F5344CB8AC3E}">
        <p14:creationId xmlns:p14="http://schemas.microsoft.com/office/powerpoint/2010/main" val="104175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59540-86FA-6FB9-2E89-4FC2213964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0CA4A-E0C5-1990-912C-B73C8CBA9945}"/>
              </a:ext>
            </a:extLst>
          </p:cNvPr>
          <p:cNvSpPr>
            <a:spLocks noGrp="1"/>
          </p:cNvSpPr>
          <p:nvPr>
            <p:ph type="title"/>
          </p:nvPr>
        </p:nvSpPr>
        <p:spPr>
          <a:xfrm>
            <a:off x="207264" y="182245"/>
            <a:ext cx="2526792" cy="329819"/>
          </a:xfrm>
        </p:spPr>
        <p:txBody>
          <a:bodyPr>
            <a:normAutofit/>
          </a:bodyPr>
          <a:lstStyle/>
          <a:p>
            <a:r>
              <a:rPr lang="en-US" sz="1400" dirty="0"/>
              <a:t>Q2: What is flag1?</a:t>
            </a:r>
          </a:p>
        </p:txBody>
      </p:sp>
      <p:sp>
        <p:nvSpPr>
          <p:cNvPr id="3" name="Content Placeholder 2">
            <a:extLst>
              <a:ext uri="{FF2B5EF4-FFF2-40B4-BE49-F238E27FC236}">
                <a16:creationId xmlns:a16="http://schemas.microsoft.com/office/drawing/2014/main" id="{73A22A55-0A62-91BF-F3C0-1A75C97F1241}"/>
              </a:ext>
            </a:extLst>
          </p:cNvPr>
          <p:cNvSpPr>
            <a:spLocks noGrp="1"/>
          </p:cNvSpPr>
          <p:nvPr>
            <p:ph idx="1"/>
          </p:nvPr>
        </p:nvSpPr>
        <p:spPr>
          <a:xfrm>
            <a:off x="838200" y="1481327"/>
            <a:ext cx="4966424" cy="1044589"/>
          </a:xfrm>
        </p:spPr>
        <p:txBody>
          <a:bodyPr>
            <a:noAutofit/>
          </a:bodyPr>
          <a:lstStyle/>
          <a:p>
            <a:r>
              <a:rPr lang="en-US" sz="1800" dirty="0"/>
              <a:t>RHOST</a:t>
            </a:r>
            <a:r>
              <a:rPr lang="en-US" sz="1800" b="0" dirty="0"/>
              <a:t>: Target IP or domain</a:t>
            </a:r>
          </a:p>
          <a:p>
            <a:r>
              <a:rPr lang="en-US" sz="1800" dirty="0"/>
              <a:t>RPORT</a:t>
            </a:r>
            <a:r>
              <a:rPr lang="en-US" sz="1800" b="0" dirty="0"/>
              <a:t>: Target Port</a:t>
            </a:r>
          </a:p>
          <a:p>
            <a:r>
              <a:rPr lang="en-US" sz="1800" dirty="0"/>
              <a:t>TARGETURI</a:t>
            </a:r>
            <a:r>
              <a:rPr lang="en-US" sz="1800" b="0" dirty="0"/>
              <a:t>: The path to Drupal (e.g., /</a:t>
            </a:r>
            <a:r>
              <a:rPr lang="en-US" sz="1800" b="0" dirty="0" err="1"/>
              <a:t>drupal</a:t>
            </a:r>
            <a:r>
              <a:rPr lang="en-US" sz="1800" b="0" dirty="0"/>
              <a:t>/) </a:t>
            </a:r>
          </a:p>
          <a:p>
            <a:endParaRPr lang="en-US" sz="1800" b="0" dirty="0"/>
          </a:p>
        </p:txBody>
      </p:sp>
      <p:sp>
        <p:nvSpPr>
          <p:cNvPr id="4" name="TextBox 3">
            <a:extLst>
              <a:ext uri="{FF2B5EF4-FFF2-40B4-BE49-F238E27FC236}">
                <a16:creationId xmlns:a16="http://schemas.microsoft.com/office/drawing/2014/main" id="{6BA14A4F-E7B4-6AE7-B996-F9FEEA92E6D5}"/>
              </a:ext>
            </a:extLst>
          </p:cNvPr>
          <p:cNvSpPr txBox="1"/>
          <p:nvPr/>
        </p:nvSpPr>
        <p:spPr>
          <a:xfrm>
            <a:off x="3556852" y="800990"/>
            <a:ext cx="3725700" cy="480131"/>
          </a:xfrm>
          <a:prstGeom prst="rect">
            <a:avLst/>
          </a:prstGeom>
          <a:noFill/>
        </p:spPr>
        <p:txBody>
          <a:bodyPr wrap="none" rtlCol="0">
            <a:spAutoFit/>
          </a:bodyPr>
          <a:lstStyle/>
          <a:p>
            <a:pPr algn="ctr">
              <a:lnSpc>
                <a:spcPct val="90000"/>
              </a:lnSpc>
              <a:spcBef>
                <a:spcPct val="0"/>
              </a:spcBef>
            </a:pPr>
            <a:r>
              <a:rPr lang="en-US" sz="2800" b="1" dirty="0">
                <a:solidFill>
                  <a:schemeClr val="tx2"/>
                </a:solidFill>
                <a:latin typeface="+mj-lt"/>
                <a:ea typeface="+mj-ea"/>
                <a:cs typeface="+mj-cs"/>
              </a:rPr>
              <a:t>Set RHOSTS to Target IP</a:t>
            </a:r>
          </a:p>
        </p:txBody>
      </p:sp>
      <p:sp>
        <p:nvSpPr>
          <p:cNvPr id="8" name="TextBox 7">
            <a:extLst>
              <a:ext uri="{FF2B5EF4-FFF2-40B4-BE49-F238E27FC236}">
                <a16:creationId xmlns:a16="http://schemas.microsoft.com/office/drawing/2014/main" id="{51D8FE2A-366A-3CF6-CA98-D8F8E2740D63}"/>
              </a:ext>
            </a:extLst>
          </p:cNvPr>
          <p:cNvSpPr txBox="1"/>
          <p:nvPr/>
        </p:nvSpPr>
        <p:spPr>
          <a:xfrm>
            <a:off x="5732128" y="1488941"/>
            <a:ext cx="5771132" cy="1018356"/>
          </a:xfrm>
          <a:prstGeom prst="rect">
            <a:avLst/>
          </a:prstGeom>
          <a:noFill/>
        </p:spPr>
        <p:txBody>
          <a:bodyPr wrap="none" rtlCol="0">
            <a:spAutoFit/>
          </a:bodyPr>
          <a:lstStyle/>
          <a:p>
            <a:pPr marL="228600" indent="-228600">
              <a:lnSpc>
                <a:spcPct val="80000"/>
              </a:lnSpc>
              <a:spcBef>
                <a:spcPts val="1000"/>
              </a:spcBef>
              <a:buFont typeface="Arial" panose="020B0604020202020204" pitchFamily="34" charset="0"/>
              <a:buChar char="•"/>
            </a:pPr>
            <a:r>
              <a:rPr lang="en-US" b="1" dirty="0"/>
              <a:t>LHOST</a:t>
            </a:r>
            <a:r>
              <a:rPr lang="en-US" dirty="0"/>
              <a:t>: Your local IP to receive the reverse shell</a:t>
            </a:r>
          </a:p>
          <a:p>
            <a:pPr marL="742950" lvl="2" indent="-285750">
              <a:lnSpc>
                <a:spcPct val="80000"/>
              </a:lnSpc>
              <a:spcBef>
                <a:spcPts val="1000"/>
              </a:spcBef>
              <a:buFont typeface="Wingdings" panose="05000000000000000000" pitchFamily="2" charset="2"/>
              <a:buChar char="Ø"/>
            </a:pPr>
            <a:r>
              <a:rPr lang="en-US" dirty="0"/>
              <a:t>Set this to your Kali/attacker IP (e.g., tun0 for VPN)</a:t>
            </a:r>
          </a:p>
          <a:p>
            <a:pPr marL="228600" indent="-228600">
              <a:lnSpc>
                <a:spcPct val="80000"/>
              </a:lnSpc>
              <a:spcBef>
                <a:spcPts val="1000"/>
              </a:spcBef>
              <a:buFont typeface="Arial" panose="020B0604020202020204" pitchFamily="34" charset="0"/>
              <a:buChar char="•"/>
            </a:pPr>
            <a:r>
              <a:rPr lang="en-US" b="1" dirty="0"/>
              <a:t>LPORT</a:t>
            </a:r>
            <a:r>
              <a:rPr lang="en-US" dirty="0"/>
              <a:t>: The port on your machine to receive the shell</a:t>
            </a:r>
          </a:p>
        </p:txBody>
      </p:sp>
      <p:graphicFrame>
        <p:nvGraphicFramePr>
          <p:cNvPr id="9" name="Table 8">
            <a:extLst>
              <a:ext uri="{FF2B5EF4-FFF2-40B4-BE49-F238E27FC236}">
                <a16:creationId xmlns:a16="http://schemas.microsoft.com/office/drawing/2014/main" id="{A2A6ACB7-908B-C0CB-B119-E0ED0B4BB970}"/>
              </a:ext>
            </a:extLst>
          </p:cNvPr>
          <p:cNvGraphicFramePr>
            <a:graphicFrameLocks noGrp="1"/>
          </p:cNvGraphicFramePr>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1019834585"/>
                    </a:ext>
                  </a:extLst>
                </a:gridCol>
              </a:tblGrid>
              <a:tr h="0">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3830713547"/>
                  </a:ext>
                </a:extLst>
              </a:tr>
            </a:tbl>
          </a:graphicData>
        </a:graphic>
      </p:graphicFrame>
      <p:pic>
        <p:nvPicPr>
          <p:cNvPr id="13" name="Picture 12">
            <a:extLst>
              <a:ext uri="{FF2B5EF4-FFF2-40B4-BE49-F238E27FC236}">
                <a16:creationId xmlns:a16="http://schemas.microsoft.com/office/drawing/2014/main" id="{1CB36786-5A93-5AC2-211D-B0E9CA61F0F8}"/>
              </a:ext>
            </a:extLst>
          </p:cNvPr>
          <p:cNvPicPr>
            <a:picLocks noChangeAspect="1"/>
          </p:cNvPicPr>
          <p:nvPr/>
        </p:nvPicPr>
        <p:blipFill>
          <a:blip r:embed="rId3"/>
          <a:stretch>
            <a:fillRect/>
          </a:stretch>
        </p:blipFill>
        <p:spPr>
          <a:xfrm>
            <a:off x="838200" y="4361058"/>
            <a:ext cx="8411749" cy="2350780"/>
          </a:xfrm>
          <a:prstGeom prst="rect">
            <a:avLst/>
          </a:prstGeom>
        </p:spPr>
      </p:pic>
      <p:sp>
        <p:nvSpPr>
          <p:cNvPr id="14" name="TextBox 13">
            <a:extLst>
              <a:ext uri="{FF2B5EF4-FFF2-40B4-BE49-F238E27FC236}">
                <a16:creationId xmlns:a16="http://schemas.microsoft.com/office/drawing/2014/main" id="{7338A8F1-493A-CE36-1762-7B15F4FEC271}"/>
              </a:ext>
            </a:extLst>
          </p:cNvPr>
          <p:cNvSpPr txBox="1"/>
          <p:nvPr/>
        </p:nvSpPr>
        <p:spPr>
          <a:xfrm>
            <a:off x="2217306" y="2694125"/>
            <a:ext cx="7624203" cy="1718034"/>
          </a:xfrm>
          <a:prstGeom prst="rect">
            <a:avLst/>
          </a:prstGeom>
          <a:noFill/>
        </p:spPr>
        <p:txBody>
          <a:bodyPr wrap="none" rtlCol="0">
            <a:spAutoFit/>
          </a:bodyPr>
          <a:lstStyle/>
          <a:p>
            <a:pPr>
              <a:lnSpc>
                <a:spcPct val="80000"/>
              </a:lnSpc>
              <a:spcBef>
                <a:spcPts val="1000"/>
              </a:spcBef>
            </a:pPr>
            <a:r>
              <a:rPr lang="en-US" b="1" dirty="0"/>
              <a:t>Exploit / Run: </a:t>
            </a:r>
            <a:r>
              <a:rPr lang="en-US" dirty="0"/>
              <a:t>Executes the selected exploit module with the current settings </a:t>
            </a:r>
          </a:p>
          <a:p>
            <a:pPr>
              <a:lnSpc>
                <a:spcPct val="80000"/>
              </a:lnSpc>
              <a:spcBef>
                <a:spcPts val="1000"/>
              </a:spcBef>
            </a:pPr>
            <a:r>
              <a:rPr lang="en-US" dirty="0"/>
              <a:t>Exploit and Run — both commands do the same thing. </a:t>
            </a:r>
          </a:p>
          <a:p>
            <a:pPr marL="285750" indent="-285750" fontAlgn="base">
              <a:lnSpc>
                <a:spcPct val="80000"/>
              </a:lnSpc>
              <a:spcBef>
                <a:spcPts val="1000"/>
              </a:spcBef>
              <a:buFont typeface="Wingdings" panose="05000000000000000000" pitchFamily="2" charset="2"/>
              <a:buChar char="Ø"/>
            </a:pPr>
            <a:r>
              <a:rPr lang="en-US" dirty="0"/>
              <a:t>Attack the Drupal site at 192.168.1.100/</a:t>
            </a:r>
            <a:r>
              <a:rPr lang="en-US" dirty="0" err="1"/>
              <a:t>drupal</a:t>
            </a:r>
            <a:endParaRPr lang="en-US" dirty="0"/>
          </a:p>
          <a:p>
            <a:pPr marL="285750" indent="-285750" fontAlgn="base">
              <a:lnSpc>
                <a:spcPct val="80000"/>
              </a:lnSpc>
              <a:spcBef>
                <a:spcPts val="1000"/>
              </a:spcBef>
              <a:buFont typeface="Wingdings" panose="05000000000000000000" pitchFamily="2" charset="2"/>
              <a:buChar char="Ø"/>
            </a:pPr>
            <a:r>
              <a:rPr lang="en-US" dirty="0"/>
              <a:t>Trigger the vulnerability</a:t>
            </a:r>
          </a:p>
          <a:p>
            <a:pPr marL="285750" indent="-285750" fontAlgn="base">
              <a:lnSpc>
                <a:spcPct val="80000"/>
              </a:lnSpc>
              <a:spcBef>
                <a:spcPts val="1000"/>
              </a:spcBef>
              <a:buFont typeface="Wingdings" panose="05000000000000000000" pitchFamily="2" charset="2"/>
              <a:buChar char="Ø"/>
            </a:pPr>
            <a:r>
              <a:rPr lang="en-US" dirty="0"/>
              <a:t>If successful, give you a reverse shell session (via Meterpreter)</a:t>
            </a:r>
          </a:p>
        </p:txBody>
      </p:sp>
    </p:spTree>
    <p:extLst>
      <p:ext uri="{BB962C8B-B14F-4D97-AF65-F5344CB8AC3E}">
        <p14:creationId xmlns:p14="http://schemas.microsoft.com/office/powerpoint/2010/main" val="1958612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CA34E-3BA7-D1A9-B3A6-B72447D7A8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21F65-EB67-5BE3-3B17-F0A3BFDABFB1}"/>
              </a:ext>
            </a:extLst>
          </p:cNvPr>
          <p:cNvSpPr>
            <a:spLocks noGrp="1"/>
          </p:cNvSpPr>
          <p:nvPr>
            <p:ph type="title"/>
          </p:nvPr>
        </p:nvSpPr>
        <p:spPr>
          <a:xfrm>
            <a:off x="207264" y="182245"/>
            <a:ext cx="1594376" cy="329819"/>
          </a:xfrm>
        </p:spPr>
        <p:txBody>
          <a:bodyPr>
            <a:normAutofit/>
          </a:bodyPr>
          <a:lstStyle/>
          <a:p>
            <a:r>
              <a:rPr lang="en-US" sz="1400" dirty="0"/>
              <a:t>Q2: What is flag1?</a:t>
            </a:r>
          </a:p>
        </p:txBody>
      </p:sp>
      <p:sp>
        <p:nvSpPr>
          <p:cNvPr id="3" name="Content Placeholder 2">
            <a:extLst>
              <a:ext uri="{FF2B5EF4-FFF2-40B4-BE49-F238E27FC236}">
                <a16:creationId xmlns:a16="http://schemas.microsoft.com/office/drawing/2014/main" id="{27CEFA6A-9CEC-8CF6-7477-3639A63EE723}"/>
              </a:ext>
            </a:extLst>
          </p:cNvPr>
          <p:cNvSpPr>
            <a:spLocks noGrp="1"/>
          </p:cNvSpPr>
          <p:nvPr>
            <p:ph idx="1"/>
          </p:nvPr>
        </p:nvSpPr>
        <p:spPr>
          <a:xfrm>
            <a:off x="406562" y="1516636"/>
            <a:ext cx="5523457" cy="1899754"/>
          </a:xfrm>
        </p:spPr>
        <p:txBody>
          <a:bodyPr>
            <a:noAutofit/>
          </a:bodyPr>
          <a:lstStyle/>
          <a:p>
            <a:pPr marL="0" indent="0">
              <a:buNone/>
            </a:pPr>
            <a:r>
              <a:rPr lang="en-US" sz="2400" dirty="0">
                <a:solidFill>
                  <a:srgbClr val="C00000"/>
                </a:solidFill>
              </a:rPr>
              <a:t>Sysinfo</a:t>
            </a:r>
          </a:p>
          <a:p>
            <a:pPr marL="742950" lvl="1" indent="-285750">
              <a:buFont typeface="Wingdings" panose="05000000000000000000" pitchFamily="2" charset="2"/>
              <a:buChar char="Ø"/>
            </a:pPr>
            <a:r>
              <a:rPr lang="en-US" sz="1800" dirty="0"/>
              <a:t>Displays system information about the target.</a:t>
            </a:r>
          </a:p>
          <a:p>
            <a:pPr marL="742950" lvl="1" indent="-285750" fontAlgn="base">
              <a:buFont typeface="Wingdings" panose="05000000000000000000" pitchFamily="2" charset="2"/>
              <a:buChar char="Ø"/>
            </a:pPr>
            <a:r>
              <a:rPr lang="en-US" sz="1800" dirty="0"/>
              <a:t>Understand the target system (Windows/Linux, version)</a:t>
            </a:r>
          </a:p>
          <a:p>
            <a:pPr marL="742950" lvl="1" indent="-285750" fontAlgn="base">
              <a:buFont typeface="Wingdings" panose="05000000000000000000" pitchFamily="2" charset="2"/>
              <a:buChar char="Ø"/>
            </a:pPr>
            <a:r>
              <a:rPr lang="en-US" sz="1800" dirty="0"/>
              <a:t>Choose correct privilege escalation techniques</a:t>
            </a:r>
          </a:p>
          <a:p>
            <a:pPr marL="742950" lvl="1" indent="-285750" fontAlgn="base">
              <a:buFont typeface="Wingdings" panose="05000000000000000000" pitchFamily="2" charset="2"/>
              <a:buChar char="Ø"/>
            </a:pPr>
            <a:r>
              <a:rPr lang="en-US" sz="1800" dirty="0"/>
              <a:t>Confirm if you're on the intended host</a:t>
            </a:r>
          </a:p>
        </p:txBody>
      </p:sp>
      <p:sp>
        <p:nvSpPr>
          <p:cNvPr id="4" name="TextBox 3">
            <a:extLst>
              <a:ext uri="{FF2B5EF4-FFF2-40B4-BE49-F238E27FC236}">
                <a16:creationId xmlns:a16="http://schemas.microsoft.com/office/drawing/2014/main" id="{194CA25F-541C-1B56-0FD9-E100752239DC}"/>
              </a:ext>
            </a:extLst>
          </p:cNvPr>
          <p:cNvSpPr txBox="1"/>
          <p:nvPr/>
        </p:nvSpPr>
        <p:spPr>
          <a:xfrm>
            <a:off x="3563264" y="800990"/>
            <a:ext cx="5641288" cy="480131"/>
          </a:xfrm>
          <a:prstGeom prst="rect">
            <a:avLst/>
          </a:prstGeom>
          <a:noFill/>
        </p:spPr>
        <p:txBody>
          <a:bodyPr wrap="none" rtlCol="0">
            <a:spAutoFit/>
          </a:bodyPr>
          <a:lstStyle/>
          <a:p>
            <a:pPr algn="ctr">
              <a:lnSpc>
                <a:spcPct val="90000"/>
              </a:lnSpc>
              <a:spcBef>
                <a:spcPct val="0"/>
              </a:spcBef>
            </a:pPr>
            <a:r>
              <a:rPr lang="en-US" sz="2800" b="1" dirty="0" err="1">
                <a:solidFill>
                  <a:schemeClr val="tx2"/>
                </a:solidFill>
                <a:latin typeface="+mj-lt"/>
                <a:ea typeface="+mj-ea"/>
                <a:cs typeface="+mj-cs"/>
              </a:rPr>
              <a:t>sysinfo</a:t>
            </a:r>
            <a:r>
              <a:rPr lang="en-US" sz="2800" b="1" dirty="0">
                <a:solidFill>
                  <a:schemeClr val="tx2"/>
                </a:solidFill>
                <a:latin typeface="+mj-lt"/>
                <a:ea typeface="+mj-ea"/>
                <a:cs typeface="+mj-cs"/>
              </a:rPr>
              <a:t> – getuid – getpid – ps - shell </a:t>
            </a:r>
          </a:p>
        </p:txBody>
      </p:sp>
      <p:sp>
        <p:nvSpPr>
          <p:cNvPr id="8" name="TextBox 7">
            <a:extLst>
              <a:ext uri="{FF2B5EF4-FFF2-40B4-BE49-F238E27FC236}">
                <a16:creationId xmlns:a16="http://schemas.microsoft.com/office/drawing/2014/main" id="{1289E4E4-8C95-5E26-C362-DCF526A9C3FA}"/>
              </a:ext>
            </a:extLst>
          </p:cNvPr>
          <p:cNvSpPr txBox="1"/>
          <p:nvPr/>
        </p:nvSpPr>
        <p:spPr>
          <a:xfrm>
            <a:off x="5801327" y="1516636"/>
            <a:ext cx="6203567" cy="1572354"/>
          </a:xfrm>
          <a:prstGeom prst="rect">
            <a:avLst/>
          </a:prstGeom>
          <a:noFill/>
        </p:spPr>
        <p:txBody>
          <a:bodyPr wrap="square" rtlCol="0">
            <a:spAutoFit/>
          </a:bodyPr>
          <a:lstStyle/>
          <a:p>
            <a:pPr>
              <a:lnSpc>
                <a:spcPct val="90000"/>
              </a:lnSpc>
              <a:spcBef>
                <a:spcPts val="1000"/>
              </a:spcBef>
            </a:pPr>
            <a:r>
              <a:rPr lang="en-US" sz="2400" b="1" dirty="0">
                <a:solidFill>
                  <a:srgbClr val="C00000"/>
                </a:solidFill>
              </a:rPr>
              <a:t>Getuid</a:t>
            </a:r>
          </a:p>
          <a:p>
            <a:pPr marL="742950" lvl="1" indent="-285750">
              <a:lnSpc>
                <a:spcPct val="80000"/>
              </a:lnSpc>
              <a:spcBef>
                <a:spcPts val="1000"/>
              </a:spcBef>
              <a:buFont typeface="Wingdings" panose="05000000000000000000" pitchFamily="2" charset="2"/>
              <a:buChar char="Ø"/>
            </a:pPr>
            <a:r>
              <a:rPr lang="en-US" b="1" dirty="0"/>
              <a:t>Meterpreter</a:t>
            </a:r>
            <a:r>
              <a:rPr lang="en-US" dirty="0"/>
              <a:t> shows the </a:t>
            </a:r>
            <a:r>
              <a:rPr lang="en-US" b="1" dirty="0"/>
              <a:t>user context</a:t>
            </a:r>
            <a:r>
              <a:rPr lang="en-US" dirty="0"/>
              <a:t> that your Meterpreter session is running</a:t>
            </a:r>
          </a:p>
          <a:p>
            <a:pPr marL="742950" lvl="2" indent="-285750">
              <a:lnSpc>
                <a:spcPct val="80000"/>
              </a:lnSpc>
              <a:spcBef>
                <a:spcPts val="1000"/>
              </a:spcBef>
              <a:buFont typeface="Wingdings" panose="05000000000000000000" pitchFamily="2" charset="2"/>
              <a:buChar char="Ø"/>
            </a:pPr>
            <a:r>
              <a:rPr lang="en-US" dirty="0"/>
              <a:t>The </a:t>
            </a:r>
            <a:r>
              <a:rPr lang="en-US" b="1" dirty="0"/>
              <a:t>username</a:t>
            </a:r>
            <a:r>
              <a:rPr lang="en-US" dirty="0"/>
              <a:t> or </a:t>
            </a:r>
            <a:r>
              <a:rPr lang="en-US" b="1" dirty="0"/>
              <a:t>privilege level</a:t>
            </a:r>
            <a:r>
              <a:rPr lang="en-US" dirty="0"/>
              <a:t> of the exploited process</a:t>
            </a:r>
          </a:p>
        </p:txBody>
      </p:sp>
      <p:sp>
        <p:nvSpPr>
          <p:cNvPr id="14" name="TextBox 13">
            <a:extLst>
              <a:ext uri="{FF2B5EF4-FFF2-40B4-BE49-F238E27FC236}">
                <a16:creationId xmlns:a16="http://schemas.microsoft.com/office/drawing/2014/main" id="{8E494111-61FE-351A-13BB-A41E09962024}"/>
              </a:ext>
            </a:extLst>
          </p:cNvPr>
          <p:cNvSpPr txBox="1"/>
          <p:nvPr/>
        </p:nvSpPr>
        <p:spPr>
          <a:xfrm>
            <a:off x="5801326" y="2985356"/>
            <a:ext cx="6203567" cy="1700594"/>
          </a:xfrm>
          <a:prstGeom prst="rect">
            <a:avLst/>
          </a:prstGeom>
          <a:noFill/>
        </p:spPr>
        <p:txBody>
          <a:bodyPr wrap="square" rtlCol="0">
            <a:spAutoFit/>
          </a:bodyPr>
          <a:lstStyle/>
          <a:p>
            <a:pPr>
              <a:lnSpc>
                <a:spcPct val="90000"/>
              </a:lnSpc>
              <a:spcBef>
                <a:spcPts val="1000"/>
              </a:spcBef>
            </a:pPr>
            <a:r>
              <a:rPr lang="en-US" sz="2400" b="1" dirty="0">
                <a:solidFill>
                  <a:srgbClr val="C00000"/>
                </a:solidFill>
              </a:rPr>
              <a:t>Ps</a:t>
            </a:r>
          </a:p>
          <a:p>
            <a:pPr marL="742950" lvl="1" indent="-285750">
              <a:lnSpc>
                <a:spcPct val="80000"/>
              </a:lnSpc>
              <a:spcBef>
                <a:spcPts val="1000"/>
              </a:spcBef>
              <a:buFont typeface="Wingdings" panose="05000000000000000000" pitchFamily="2" charset="2"/>
              <a:buChar char="Ø"/>
            </a:pPr>
            <a:r>
              <a:rPr lang="en-US" dirty="0"/>
              <a:t>Unix/Linux stands for </a:t>
            </a:r>
            <a:r>
              <a:rPr lang="en-US" b="1" dirty="0"/>
              <a:t>process status</a:t>
            </a:r>
            <a:r>
              <a:rPr lang="en-US" dirty="0"/>
              <a:t>. </a:t>
            </a:r>
            <a:endParaRPr lang="en-US" b="1" dirty="0"/>
          </a:p>
          <a:p>
            <a:pPr marL="742950" lvl="1" indent="-285750">
              <a:lnSpc>
                <a:spcPct val="80000"/>
              </a:lnSpc>
              <a:spcBef>
                <a:spcPts val="1000"/>
              </a:spcBef>
              <a:buFont typeface="Wingdings" panose="05000000000000000000" pitchFamily="2" charset="2"/>
              <a:buChar char="Ø"/>
            </a:pPr>
            <a:r>
              <a:rPr lang="en-US" dirty="0"/>
              <a:t>It’s used to display information about active processes running on your system.</a:t>
            </a:r>
          </a:p>
          <a:p>
            <a:pPr marL="742950" lvl="1" indent="-285750">
              <a:lnSpc>
                <a:spcPct val="80000"/>
              </a:lnSpc>
              <a:spcBef>
                <a:spcPts val="1000"/>
              </a:spcBef>
              <a:buFont typeface="Wingdings" panose="05000000000000000000" pitchFamily="2" charset="2"/>
              <a:buChar char="Ø"/>
            </a:pPr>
            <a:r>
              <a:rPr lang="en-US" dirty="0"/>
              <a:t>Shows processes running in the current shell session.</a:t>
            </a:r>
          </a:p>
        </p:txBody>
      </p:sp>
      <p:sp>
        <p:nvSpPr>
          <p:cNvPr id="7" name="TextBox 6">
            <a:extLst>
              <a:ext uri="{FF2B5EF4-FFF2-40B4-BE49-F238E27FC236}">
                <a16:creationId xmlns:a16="http://schemas.microsoft.com/office/drawing/2014/main" id="{2AD279F0-29FA-4849-12B5-F9BF605F60F9}"/>
              </a:ext>
            </a:extLst>
          </p:cNvPr>
          <p:cNvSpPr txBox="1"/>
          <p:nvPr/>
        </p:nvSpPr>
        <p:spPr>
          <a:xfrm>
            <a:off x="5801327" y="4793225"/>
            <a:ext cx="6203568" cy="1015663"/>
          </a:xfrm>
          <a:prstGeom prst="rect">
            <a:avLst/>
          </a:prstGeom>
          <a:noFill/>
        </p:spPr>
        <p:txBody>
          <a:bodyPr wrap="square" rtlCol="0">
            <a:spAutoFit/>
          </a:bodyPr>
          <a:lstStyle/>
          <a:p>
            <a:r>
              <a:rPr lang="en-US" sz="2400" b="1" dirty="0">
                <a:solidFill>
                  <a:srgbClr val="C00000"/>
                </a:solidFill>
              </a:rPr>
              <a:t>Shell</a:t>
            </a:r>
          </a:p>
          <a:p>
            <a:pPr marL="742950" lvl="1" indent="-285750">
              <a:buFont typeface="Wingdings" panose="05000000000000000000" pitchFamily="2" charset="2"/>
              <a:buChar char="Ø"/>
            </a:pPr>
            <a:r>
              <a:rPr lang="en-US" dirty="0"/>
              <a:t>To interact directly with the compromised system without Meterpreter's abstraction.</a:t>
            </a:r>
          </a:p>
        </p:txBody>
      </p:sp>
      <p:pic>
        <p:nvPicPr>
          <p:cNvPr id="11" name="Picture 10">
            <a:extLst>
              <a:ext uri="{FF2B5EF4-FFF2-40B4-BE49-F238E27FC236}">
                <a16:creationId xmlns:a16="http://schemas.microsoft.com/office/drawing/2014/main" id="{A1B1D0DB-7B59-3D4C-24DA-6AEA0B7E678F}"/>
              </a:ext>
            </a:extLst>
          </p:cNvPr>
          <p:cNvPicPr>
            <a:picLocks noChangeAspect="1"/>
          </p:cNvPicPr>
          <p:nvPr/>
        </p:nvPicPr>
        <p:blipFill>
          <a:blip r:embed="rId3"/>
          <a:stretch>
            <a:fillRect/>
          </a:stretch>
        </p:blipFill>
        <p:spPr>
          <a:xfrm>
            <a:off x="719635" y="3441611"/>
            <a:ext cx="5081310" cy="3234144"/>
          </a:xfrm>
          <a:prstGeom prst="rect">
            <a:avLst/>
          </a:prstGeom>
        </p:spPr>
      </p:pic>
    </p:spTree>
    <p:extLst>
      <p:ext uri="{BB962C8B-B14F-4D97-AF65-F5344CB8AC3E}">
        <p14:creationId xmlns:p14="http://schemas.microsoft.com/office/powerpoint/2010/main" val="889621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1EB33-A137-D731-69F7-72D379D5F6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BBDB0-A73B-7B3D-BCBC-1E44E986A138}"/>
              </a:ext>
            </a:extLst>
          </p:cNvPr>
          <p:cNvSpPr>
            <a:spLocks noGrp="1"/>
          </p:cNvSpPr>
          <p:nvPr>
            <p:ph type="title"/>
          </p:nvPr>
        </p:nvSpPr>
        <p:spPr>
          <a:xfrm>
            <a:off x="207264" y="153909"/>
            <a:ext cx="2526792" cy="358155"/>
          </a:xfrm>
        </p:spPr>
        <p:txBody>
          <a:bodyPr>
            <a:normAutofit/>
          </a:bodyPr>
          <a:lstStyle/>
          <a:p>
            <a:r>
              <a:rPr lang="en-US" sz="1400" dirty="0"/>
              <a:t>Q2: What is flag1?</a:t>
            </a:r>
          </a:p>
        </p:txBody>
      </p:sp>
      <p:sp>
        <p:nvSpPr>
          <p:cNvPr id="3" name="Content Placeholder 2">
            <a:extLst>
              <a:ext uri="{FF2B5EF4-FFF2-40B4-BE49-F238E27FC236}">
                <a16:creationId xmlns:a16="http://schemas.microsoft.com/office/drawing/2014/main" id="{7E19A4EE-FB2E-C77A-41ED-98EA1133D2C8}"/>
              </a:ext>
            </a:extLst>
          </p:cNvPr>
          <p:cNvSpPr>
            <a:spLocks noGrp="1"/>
          </p:cNvSpPr>
          <p:nvPr>
            <p:ph idx="1"/>
          </p:nvPr>
        </p:nvSpPr>
        <p:spPr>
          <a:xfrm>
            <a:off x="406562" y="1514585"/>
            <a:ext cx="5689437" cy="1844251"/>
          </a:xfrm>
        </p:spPr>
        <p:txBody>
          <a:bodyPr>
            <a:noAutofit/>
          </a:bodyPr>
          <a:lstStyle/>
          <a:p>
            <a:pPr marL="0" indent="0">
              <a:buNone/>
            </a:pPr>
            <a:r>
              <a:rPr lang="en-US" sz="1800" dirty="0" err="1">
                <a:solidFill>
                  <a:srgbClr val="C00000"/>
                </a:solidFill>
              </a:rPr>
              <a:t>dir</a:t>
            </a:r>
            <a:r>
              <a:rPr lang="en-US" sz="1800" dirty="0">
                <a:solidFill>
                  <a:srgbClr val="C00000"/>
                </a:solidFill>
              </a:rPr>
              <a:t> </a:t>
            </a:r>
          </a:p>
          <a:p>
            <a:pPr marL="742950" lvl="1" indent="-285750">
              <a:buFont typeface="Wingdings" panose="05000000000000000000" pitchFamily="2" charset="2"/>
              <a:buChar char="Ø"/>
            </a:pPr>
            <a:r>
              <a:rPr lang="en-US" sz="1800" dirty="0"/>
              <a:t>Usually used in Windows Command Prompt and also available in some Unix/Linux shells.</a:t>
            </a:r>
          </a:p>
          <a:p>
            <a:pPr marL="742950" lvl="1" indent="-285750">
              <a:buFont typeface="Wingdings" panose="05000000000000000000" pitchFamily="2" charset="2"/>
              <a:buChar char="Ø"/>
            </a:pPr>
            <a:r>
              <a:rPr lang="en-US" sz="1800" dirty="0"/>
              <a:t>Lists files and directories in the current directory.</a:t>
            </a:r>
          </a:p>
          <a:p>
            <a:pPr marL="742950" lvl="1" indent="-285750">
              <a:buFont typeface="Wingdings" panose="05000000000000000000" pitchFamily="2" charset="2"/>
              <a:buChar char="Ø"/>
            </a:pPr>
            <a:r>
              <a:rPr lang="en-US" sz="1800" dirty="0"/>
              <a:t>Shows names of files and folders, often with some basic details on Windows.</a:t>
            </a:r>
          </a:p>
        </p:txBody>
      </p:sp>
      <p:sp>
        <p:nvSpPr>
          <p:cNvPr id="4" name="TextBox 3">
            <a:extLst>
              <a:ext uri="{FF2B5EF4-FFF2-40B4-BE49-F238E27FC236}">
                <a16:creationId xmlns:a16="http://schemas.microsoft.com/office/drawing/2014/main" id="{97296ED0-77BA-37A8-4395-ECCAF8442A3F}"/>
              </a:ext>
            </a:extLst>
          </p:cNvPr>
          <p:cNvSpPr txBox="1"/>
          <p:nvPr/>
        </p:nvSpPr>
        <p:spPr>
          <a:xfrm>
            <a:off x="3851805" y="800990"/>
            <a:ext cx="2387192" cy="480131"/>
          </a:xfrm>
          <a:prstGeom prst="rect">
            <a:avLst/>
          </a:prstGeom>
          <a:noFill/>
        </p:spPr>
        <p:txBody>
          <a:bodyPr wrap="none" rtlCol="0">
            <a:spAutoFit/>
          </a:bodyPr>
          <a:lstStyle/>
          <a:p>
            <a:pPr algn="ctr">
              <a:lnSpc>
                <a:spcPct val="90000"/>
              </a:lnSpc>
              <a:spcBef>
                <a:spcPct val="0"/>
              </a:spcBef>
            </a:pPr>
            <a:r>
              <a:rPr lang="en-US" sz="2800" b="1" dirty="0" err="1">
                <a:solidFill>
                  <a:schemeClr val="tx2"/>
                </a:solidFill>
                <a:latin typeface="+mj-lt"/>
                <a:ea typeface="+mj-ea"/>
                <a:cs typeface="+mj-cs"/>
              </a:rPr>
              <a:t>dir</a:t>
            </a:r>
            <a:r>
              <a:rPr lang="en-US" sz="2800" b="1" dirty="0">
                <a:solidFill>
                  <a:schemeClr val="tx2"/>
                </a:solidFill>
                <a:latin typeface="+mj-lt"/>
                <a:ea typeface="+mj-ea"/>
                <a:cs typeface="+mj-cs"/>
              </a:rPr>
              <a:t> / ls  / ls -la</a:t>
            </a:r>
          </a:p>
        </p:txBody>
      </p:sp>
      <p:sp>
        <p:nvSpPr>
          <p:cNvPr id="8" name="TextBox 7">
            <a:extLst>
              <a:ext uri="{FF2B5EF4-FFF2-40B4-BE49-F238E27FC236}">
                <a16:creationId xmlns:a16="http://schemas.microsoft.com/office/drawing/2014/main" id="{ADE85885-B1F4-D584-1D0F-2E27E62F6A22}"/>
              </a:ext>
            </a:extLst>
          </p:cNvPr>
          <p:cNvSpPr txBox="1"/>
          <p:nvPr/>
        </p:nvSpPr>
        <p:spPr>
          <a:xfrm>
            <a:off x="406563" y="3168277"/>
            <a:ext cx="5773097" cy="1617494"/>
          </a:xfrm>
          <a:prstGeom prst="rect">
            <a:avLst/>
          </a:prstGeom>
          <a:noFill/>
        </p:spPr>
        <p:txBody>
          <a:bodyPr wrap="square" rtlCol="0">
            <a:spAutoFit/>
          </a:bodyPr>
          <a:lstStyle/>
          <a:p>
            <a:pPr>
              <a:lnSpc>
                <a:spcPct val="90000"/>
              </a:lnSpc>
              <a:spcBef>
                <a:spcPts val="1000"/>
              </a:spcBef>
            </a:pPr>
            <a:r>
              <a:rPr lang="en-US" b="1" dirty="0">
                <a:solidFill>
                  <a:srgbClr val="C00000"/>
                </a:solidFill>
              </a:rPr>
              <a:t>ls</a:t>
            </a:r>
          </a:p>
          <a:p>
            <a:pPr marL="742950" lvl="1" indent="-285750">
              <a:lnSpc>
                <a:spcPct val="80000"/>
              </a:lnSpc>
              <a:spcBef>
                <a:spcPts val="1000"/>
              </a:spcBef>
              <a:buFont typeface="Wingdings" panose="05000000000000000000" pitchFamily="2" charset="2"/>
              <a:buChar char="Ø"/>
            </a:pPr>
            <a:r>
              <a:rPr lang="en-US" dirty="0"/>
              <a:t>Unix/Linux/macOS terminals.</a:t>
            </a:r>
          </a:p>
          <a:p>
            <a:pPr marL="742950" lvl="1" indent="-285750">
              <a:lnSpc>
                <a:spcPct val="80000"/>
              </a:lnSpc>
              <a:spcBef>
                <a:spcPts val="1000"/>
              </a:spcBef>
              <a:buFont typeface="Wingdings" panose="05000000000000000000" pitchFamily="2" charset="2"/>
              <a:buChar char="Ø"/>
            </a:pPr>
            <a:r>
              <a:rPr lang="en-US" dirty="0"/>
              <a:t>Lists files and directories in the current directory.</a:t>
            </a:r>
          </a:p>
          <a:p>
            <a:pPr marL="742950" lvl="1" indent="-285750">
              <a:lnSpc>
                <a:spcPct val="80000"/>
              </a:lnSpc>
              <a:spcBef>
                <a:spcPts val="1000"/>
              </a:spcBef>
              <a:buFont typeface="Wingdings" panose="05000000000000000000" pitchFamily="2" charset="2"/>
              <a:buChar char="Ø"/>
            </a:pPr>
            <a:r>
              <a:rPr lang="en-US" dirty="0"/>
              <a:t>lists file and directory names without hidden files or detailed info.</a:t>
            </a:r>
          </a:p>
        </p:txBody>
      </p:sp>
      <p:sp>
        <p:nvSpPr>
          <p:cNvPr id="14" name="TextBox 13">
            <a:extLst>
              <a:ext uri="{FF2B5EF4-FFF2-40B4-BE49-F238E27FC236}">
                <a16:creationId xmlns:a16="http://schemas.microsoft.com/office/drawing/2014/main" id="{C6FC6A31-554C-96C9-B287-2560E5E15B9A}"/>
              </a:ext>
            </a:extLst>
          </p:cNvPr>
          <p:cNvSpPr txBox="1"/>
          <p:nvPr/>
        </p:nvSpPr>
        <p:spPr>
          <a:xfrm>
            <a:off x="406563" y="4708827"/>
            <a:ext cx="5773097" cy="2003625"/>
          </a:xfrm>
          <a:prstGeom prst="rect">
            <a:avLst/>
          </a:prstGeom>
          <a:noFill/>
        </p:spPr>
        <p:txBody>
          <a:bodyPr wrap="square" rtlCol="0">
            <a:spAutoFit/>
          </a:bodyPr>
          <a:lstStyle/>
          <a:p>
            <a:pPr>
              <a:lnSpc>
                <a:spcPct val="90000"/>
              </a:lnSpc>
              <a:spcBef>
                <a:spcPts val="1000"/>
              </a:spcBef>
            </a:pPr>
            <a:r>
              <a:rPr lang="en-US" b="1" dirty="0">
                <a:solidFill>
                  <a:srgbClr val="C00000"/>
                </a:solidFill>
              </a:rPr>
              <a:t>ls -la</a:t>
            </a:r>
          </a:p>
          <a:p>
            <a:pPr marL="742950" lvl="1" indent="-285750" eaLnBrk="0" fontAlgn="base" hangingPunct="0">
              <a:spcBef>
                <a:spcPct val="0"/>
              </a:spcBef>
              <a:spcAft>
                <a:spcPct val="0"/>
              </a:spcAft>
              <a:buFont typeface="Wingdings" panose="05000000000000000000" pitchFamily="2" charset="2"/>
              <a:buChar char="Ø"/>
            </a:pPr>
            <a:r>
              <a:rPr lang="en-US" altLang="en-US" dirty="0"/>
              <a:t>Unix/Linux/macOS terminals.</a:t>
            </a:r>
          </a:p>
          <a:p>
            <a:pPr marL="742950" lvl="1" indent="-285750" eaLnBrk="0" fontAlgn="base" hangingPunct="0">
              <a:spcBef>
                <a:spcPct val="0"/>
              </a:spcBef>
              <a:spcAft>
                <a:spcPct val="0"/>
              </a:spcAft>
              <a:buFont typeface="Wingdings" panose="05000000000000000000" pitchFamily="2" charset="2"/>
              <a:buChar char="Ø"/>
            </a:pPr>
            <a:r>
              <a:rPr lang="en-US" altLang="en-US" dirty="0"/>
              <a:t>Lists all files, including hidden files, with detailed info.</a:t>
            </a:r>
          </a:p>
          <a:p>
            <a:pPr marL="628650" lvl="1" indent="-171450" eaLnBrk="0" fontAlgn="base" hangingPunct="0">
              <a:spcBef>
                <a:spcPct val="0"/>
              </a:spcBef>
              <a:spcAft>
                <a:spcPct val="0"/>
              </a:spcAft>
              <a:buFont typeface="Wingdings" panose="05000000000000000000" pitchFamily="2" charset="2"/>
              <a:buChar char="Ø"/>
            </a:pPr>
            <a:r>
              <a:rPr lang="en-US" altLang="en-US" dirty="0"/>
              <a:t> -l: Long format — shows permissions, number of links, owner, group, file size, and modification date.</a:t>
            </a:r>
          </a:p>
          <a:p>
            <a:pPr marL="628650" lvl="1" indent="-171450" eaLnBrk="0" fontAlgn="base" hangingPunct="0">
              <a:spcBef>
                <a:spcPct val="0"/>
              </a:spcBef>
              <a:spcAft>
                <a:spcPct val="0"/>
              </a:spcAft>
              <a:buFont typeface="Wingdings" panose="05000000000000000000" pitchFamily="2" charset="2"/>
              <a:buChar char="Ø"/>
            </a:pPr>
            <a:r>
              <a:rPr lang="en-US" altLang="en-US" dirty="0"/>
              <a:t> -a: All files — includes hidden files.</a:t>
            </a:r>
          </a:p>
        </p:txBody>
      </p:sp>
      <p:pic>
        <p:nvPicPr>
          <p:cNvPr id="12" name="Picture 11">
            <a:extLst>
              <a:ext uri="{FF2B5EF4-FFF2-40B4-BE49-F238E27FC236}">
                <a16:creationId xmlns:a16="http://schemas.microsoft.com/office/drawing/2014/main" id="{77ADF9B2-FFE5-F449-F059-E63E8BBCECCA}"/>
              </a:ext>
            </a:extLst>
          </p:cNvPr>
          <p:cNvPicPr>
            <a:picLocks noChangeAspect="1"/>
          </p:cNvPicPr>
          <p:nvPr/>
        </p:nvPicPr>
        <p:blipFill>
          <a:blip r:embed="rId3"/>
          <a:stretch>
            <a:fillRect/>
          </a:stretch>
        </p:blipFill>
        <p:spPr>
          <a:xfrm>
            <a:off x="6095999" y="1514585"/>
            <a:ext cx="5369445" cy="4866118"/>
          </a:xfrm>
          <a:prstGeom prst="rect">
            <a:avLst/>
          </a:prstGeom>
        </p:spPr>
      </p:pic>
    </p:spTree>
    <p:extLst>
      <p:ext uri="{BB962C8B-B14F-4D97-AF65-F5344CB8AC3E}">
        <p14:creationId xmlns:p14="http://schemas.microsoft.com/office/powerpoint/2010/main" val="1941252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95E00-B165-EB6E-ADD3-E1E8ED35D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D7AAD-3960-208F-48CC-6C9CB3DE3B4F}"/>
              </a:ext>
            </a:extLst>
          </p:cNvPr>
          <p:cNvSpPr>
            <a:spLocks noGrp="1"/>
          </p:cNvSpPr>
          <p:nvPr>
            <p:ph type="title"/>
          </p:nvPr>
        </p:nvSpPr>
        <p:spPr>
          <a:xfrm>
            <a:off x="207264" y="182245"/>
            <a:ext cx="1540055" cy="329819"/>
          </a:xfrm>
        </p:spPr>
        <p:txBody>
          <a:bodyPr>
            <a:normAutofit/>
          </a:bodyPr>
          <a:lstStyle/>
          <a:p>
            <a:r>
              <a:rPr lang="en-US" sz="1400" dirty="0"/>
              <a:t>Q2: What is flag1?</a:t>
            </a:r>
          </a:p>
        </p:txBody>
      </p:sp>
      <p:sp>
        <p:nvSpPr>
          <p:cNvPr id="4" name="TextBox 3">
            <a:extLst>
              <a:ext uri="{FF2B5EF4-FFF2-40B4-BE49-F238E27FC236}">
                <a16:creationId xmlns:a16="http://schemas.microsoft.com/office/drawing/2014/main" id="{F34CCFC5-028D-A838-C89D-F7C3342C8BB0}"/>
              </a:ext>
            </a:extLst>
          </p:cNvPr>
          <p:cNvSpPr txBox="1"/>
          <p:nvPr/>
        </p:nvSpPr>
        <p:spPr>
          <a:xfrm>
            <a:off x="3890277" y="800990"/>
            <a:ext cx="1946367" cy="480131"/>
          </a:xfrm>
          <a:prstGeom prst="rect">
            <a:avLst/>
          </a:prstGeom>
          <a:noFill/>
        </p:spPr>
        <p:txBody>
          <a:bodyPr wrap="none" rtlCol="0">
            <a:spAutoFit/>
          </a:bodyPr>
          <a:lstStyle/>
          <a:p>
            <a:pPr algn="ctr">
              <a:lnSpc>
                <a:spcPct val="90000"/>
              </a:lnSpc>
              <a:spcBef>
                <a:spcPct val="0"/>
              </a:spcBef>
            </a:pPr>
            <a:r>
              <a:rPr lang="en-US" sz="2800" b="1" dirty="0">
                <a:solidFill>
                  <a:schemeClr val="tx2"/>
                </a:solidFill>
                <a:latin typeface="+mj-lt"/>
                <a:ea typeface="+mj-ea"/>
                <a:cs typeface="+mj-cs"/>
              </a:rPr>
              <a:t>cat flag1.txt</a:t>
            </a:r>
          </a:p>
        </p:txBody>
      </p:sp>
      <p:pic>
        <p:nvPicPr>
          <p:cNvPr id="11" name="Picture 10">
            <a:extLst>
              <a:ext uri="{FF2B5EF4-FFF2-40B4-BE49-F238E27FC236}">
                <a16:creationId xmlns:a16="http://schemas.microsoft.com/office/drawing/2014/main" id="{BF6C1A08-7A3A-951D-7F32-1E107E52E28A}"/>
              </a:ext>
            </a:extLst>
          </p:cNvPr>
          <p:cNvPicPr>
            <a:picLocks noChangeAspect="1"/>
          </p:cNvPicPr>
          <p:nvPr/>
        </p:nvPicPr>
        <p:blipFill>
          <a:blip r:embed="rId3"/>
          <a:stretch>
            <a:fillRect/>
          </a:stretch>
        </p:blipFill>
        <p:spPr>
          <a:xfrm>
            <a:off x="862184" y="1577590"/>
            <a:ext cx="9437376" cy="4933741"/>
          </a:xfrm>
          <a:prstGeom prst="rect">
            <a:avLst/>
          </a:prstGeom>
        </p:spPr>
      </p:pic>
    </p:spTree>
    <p:extLst>
      <p:ext uri="{BB962C8B-B14F-4D97-AF65-F5344CB8AC3E}">
        <p14:creationId xmlns:p14="http://schemas.microsoft.com/office/powerpoint/2010/main" val="1838708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CCDDB-702A-8AE9-C69D-62212B666D0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8088B8-25F5-6FA1-AE90-0AE8F66A0147}"/>
              </a:ext>
            </a:extLst>
          </p:cNvPr>
          <p:cNvSpPr txBox="1"/>
          <p:nvPr/>
        </p:nvSpPr>
        <p:spPr>
          <a:xfrm>
            <a:off x="3383505" y="791937"/>
            <a:ext cx="5200463" cy="480131"/>
          </a:xfrm>
          <a:prstGeom prst="rect">
            <a:avLst/>
          </a:prstGeom>
          <a:noFill/>
        </p:spPr>
        <p:txBody>
          <a:bodyPr wrap="none" rtlCol="0">
            <a:spAutoFit/>
          </a:bodyPr>
          <a:lstStyle/>
          <a:p>
            <a:pPr algn="ctr">
              <a:lnSpc>
                <a:spcPct val="90000"/>
              </a:lnSpc>
              <a:spcBef>
                <a:spcPct val="0"/>
              </a:spcBef>
            </a:pPr>
            <a:r>
              <a:rPr lang="en-US" sz="2800" b="1" dirty="0">
                <a:solidFill>
                  <a:schemeClr val="tx2"/>
                </a:solidFill>
                <a:latin typeface="+mj-lt"/>
                <a:ea typeface="+mj-ea"/>
                <a:cs typeface="+mj-cs"/>
              </a:rPr>
              <a:t>Continue enumeration the target</a:t>
            </a:r>
          </a:p>
        </p:txBody>
      </p:sp>
      <p:pic>
        <p:nvPicPr>
          <p:cNvPr id="5" name="Picture 4">
            <a:extLst>
              <a:ext uri="{FF2B5EF4-FFF2-40B4-BE49-F238E27FC236}">
                <a16:creationId xmlns:a16="http://schemas.microsoft.com/office/drawing/2014/main" id="{77EBA6ED-D2A9-0C2F-A5BE-AEF8E7F363A3}"/>
              </a:ext>
            </a:extLst>
          </p:cNvPr>
          <p:cNvPicPr>
            <a:picLocks noChangeAspect="1"/>
          </p:cNvPicPr>
          <p:nvPr/>
        </p:nvPicPr>
        <p:blipFill>
          <a:blip r:embed="rId3"/>
          <a:stretch>
            <a:fillRect/>
          </a:stretch>
        </p:blipFill>
        <p:spPr>
          <a:xfrm>
            <a:off x="816078" y="1490441"/>
            <a:ext cx="10894141" cy="4746105"/>
          </a:xfrm>
          <a:prstGeom prst="rect">
            <a:avLst/>
          </a:prstGeom>
        </p:spPr>
      </p:pic>
    </p:spTree>
    <p:extLst>
      <p:ext uri="{BB962C8B-B14F-4D97-AF65-F5344CB8AC3E}">
        <p14:creationId xmlns:p14="http://schemas.microsoft.com/office/powerpoint/2010/main" val="374168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63C5-B7C3-F63F-B656-9783C4FF7B4F}"/>
              </a:ext>
            </a:extLst>
          </p:cNvPr>
          <p:cNvSpPr>
            <a:spLocks noGrp="1"/>
          </p:cNvSpPr>
          <p:nvPr>
            <p:ph type="title"/>
          </p:nvPr>
        </p:nvSpPr>
        <p:spPr>
          <a:xfrm>
            <a:off x="838200" y="365125"/>
            <a:ext cx="10515600" cy="933323"/>
          </a:xfrm>
        </p:spPr>
        <p:txBody>
          <a:bodyPr>
            <a:normAutofit/>
          </a:bodyPr>
          <a:lstStyle/>
          <a:p>
            <a:pPr algn="ctr"/>
            <a:r>
              <a:rPr lang="en-US" sz="2800" dirty="0"/>
              <a:t>Q3: What is flag2?</a:t>
            </a:r>
          </a:p>
        </p:txBody>
      </p:sp>
      <p:sp>
        <p:nvSpPr>
          <p:cNvPr id="3" name="Content Placeholder 2">
            <a:extLst>
              <a:ext uri="{FF2B5EF4-FFF2-40B4-BE49-F238E27FC236}">
                <a16:creationId xmlns:a16="http://schemas.microsoft.com/office/drawing/2014/main" id="{30CDDF0B-1B9D-7EB6-91FC-13DB734005D7}"/>
              </a:ext>
            </a:extLst>
          </p:cNvPr>
          <p:cNvSpPr>
            <a:spLocks noGrp="1"/>
          </p:cNvSpPr>
          <p:nvPr>
            <p:ph idx="1"/>
          </p:nvPr>
        </p:nvSpPr>
        <p:spPr>
          <a:xfrm>
            <a:off x="838200" y="1530036"/>
            <a:ext cx="11149584" cy="1403287"/>
          </a:xfrm>
        </p:spPr>
        <p:txBody>
          <a:bodyPr>
            <a:normAutofit/>
          </a:bodyPr>
          <a:lstStyle/>
          <a:p>
            <a:pPr marL="457200" lvl="1" indent="0">
              <a:buNone/>
            </a:pPr>
            <a:r>
              <a:rPr lang="en-US" sz="1600" b="1" dirty="0">
                <a:solidFill>
                  <a:srgbClr val="C00000"/>
                </a:solidFill>
              </a:rPr>
              <a:t>For flag 1 read the txt file and get some clue.</a:t>
            </a:r>
          </a:p>
          <a:p>
            <a:pPr lvl="1">
              <a:buFont typeface="Wingdings" panose="05000000000000000000" pitchFamily="2" charset="2"/>
              <a:buChar char="Ø"/>
            </a:pPr>
            <a:r>
              <a:rPr lang="en-US" sz="1800" dirty="0"/>
              <a:t>Every good CMS needs a config file – and so do you</a:t>
            </a:r>
          </a:p>
          <a:p>
            <a:pPr lvl="1">
              <a:buFont typeface="Wingdings" panose="05000000000000000000" pitchFamily="2" charset="2"/>
              <a:buChar char="Ø"/>
            </a:pPr>
            <a:r>
              <a:rPr lang="en-US" sz="1800" dirty="0"/>
              <a:t>In Drupal man configuration file is settings.php which located sites/default directory.</a:t>
            </a:r>
          </a:p>
          <a:p>
            <a:pPr lvl="1">
              <a:buFont typeface="Wingdings" panose="05000000000000000000" pitchFamily="2" charset="2"/>
              <a:buChar char="Ø"/>
            </a:pPr>
            <a:r>
              <a:rPr lang="en-US" sz="1800" dirty="0"/>
              <a:t>This file contains site-specific configurations, most importantly the database connection settings.</a:t>
            </a:r>
          </a:p>
          <a:p>
            <a:pPr marL="457200" lvl="1" indent="0">
              <a:buNone/>
            </a:pPr>
            <a:endParaRPr lang="en-US" sz="1600" dirty="0"/>
          </a:p>
          <a:p>
            <a:pPr marL="457200" lvl="1" indent="0">
              <a:buNone/>
            </a:pPr>
            <a:endParaRPr lang="en-US" sz="1600" dirty="0"/>
          </a:p>
          <a:p>
            <a:pPr lvl="1"/>
            <a:endParaRPr lang="en-US" sz="2000" b="0" dirty="0"/>
          </a:p>
          <a:p>
            <a:pPr lvl="1"/>
            <a:endParaRPr lang="en-US" sz="2000" b="0" dirty="0"/>
          </a:p>
        </p:txBody>
      </p:sp>
      <p:sp>
        <p:nvSpPr>
          <p:cNvPr id="8" name="Rectangle 1">
            <a:extLst>
              <a:ext uri="{FF2B5EF4-FFF2-40B4-BE49-F238E27FC236}">
                <a16:creationId xmlns:a16="http://schemas.microsoft.com/office/drawing/2014/main" id="{788842E4-FFFD-A3C5-D915-1F881FFDF579}"/>
              </a:ext>
            </a:extLst>
          </p:cNvPr>
          <p:cNvSpPr>
            <a:spLocks noChangeArrowheads="1"/>
          </p:cNvSpPr>
          <p:nvPr/>
        </p:nvSpPr>
        <p:spPr bwMode="auto">
          <a:xfrm>
            <a:off x="838200" y="3569479"/>
            <a:ext cx="10515600" cy="187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1" fontAlgn="base">
              <a:lnSpc>
                <a:spcPct val="90000"/>
              </a:lnSpc>
              <a:spcBef>
                <a:spcPts val="500"/>
              </a:spcBef>
              <a:spcAft>
                <a:spcPct val="0"/>
              </a:spcAft>
              <a:buClrTx/>
              <a:buSzTx/>
              <a:tabLst/>
            </a:pPr>
            <a:r>
              <a:rPr lang="en-US" altLang="en-US" b="1" dirty="0" err="1">
                <a:solidFill>
                  <a:srgbClr val="C00000"/>
                </a:solidFill>
              </a:rPr>
              <a:t>settings.php</a:t>
            </a:r>
            <a:endParaRPr lang="en-US" altLang="en-US" b="1" dirty="0">
              <a:solidFill>
                <a:srgbClr val="C00000"/>
              </a:solidFill>
            </a:endParaRPr>
          </a:p>
          <a:p>
            <a:pPr marL="742950" marR="0" lvl="1" indent="-285750" fontAlgn="base">
              <a:lnSpc>
                <a:spcPct val="90000"/>
              </a:lnSpc>
              <a:spcBef>
                <a:spcPts val="500"/>
              </a:spcBef>
              <a:spcAft>
                <a:spcPct val="0"/>
              </a:spcAft>
              <a:buClrTx/>
              <a:buSzTx/>
              <a:buFont typeface="Wingdings" panose="05000000000000000000" pitchFamily="2" charset="2"/>
              <a:buChar char="Ø"/>
              <a:tabLst/>
            </a:pPr>
            <a:r>
              <a:rPr lang="en-US" altLang="en-US" dirty="0"/>
              <a:t>Database connection info (host, database name, username, password, driver)</a:t>
            </a:r>
          </a:p>
          <a:p>
            <a:pPr marL="742950" marR="0" lvl="1" indent="-285750" fontAlgn="base">
              <a:lnSpc>
                <a:spcPct val="90000"/>
              </a:lnSpc>
              <a:spcBef>
                <a:spcPts val="500"/>
              </a:spcBef>
              <a:spcAft>
                <a:spcPct val="0"/>
              </a:spcAft>
              <a:buClrTx/>
              <a:buSzTx/>
              <a:buFont typeface="Wingdings" panose="05000000000000000000" pitchFamily="2" charset="2"/>
              <a:buChar char="Ø"/>
              <a:tabLst/>
            </a:pPr>
            <a:r>
              <a:rPr lang="en-US" altLang="en-US" dirty="0"/>
              <a:t>Trusted host patterns</a:t>
            </a:r>
          </a:p>
          <a:p>
            <a:pPr marL="742950" marR="0" lvl="1" indent="-285750" fontAlgn="base">
              <a:lnSpc>
                <a:spcPct val="90000"/>
              </a:lnSpc>
              <a:spcBef>
                <a:spcPts val="500"/>
              </a:spcBef>
              <a:spcAft>
                <a:spcPct val="0"/>
              </a:spcAft>
              <a:buClrTx/>
              <a:buSzTx/>
              <a:buFont typeface="Wingdings" panose="05000000000000000000" pitchFamily="2" charset="2"/>
              <a:buChar char="Ø"/>
              <a:tabLst/>
            </a:pPr>
            <a:r>
              <a:rPr lang="en-US" altLang="en-US" dirty="0"/>
              <a:t>File system paths</a:t>
            </a:r>
          </a:p>
          <a:p>
            <a:pPr marL="742950" marR="0" lvl="1" indent="-285750" fontAlgn="base">
              <a:lnSpc>
                <a:spcPct val="90000"/>
              </a:lnSpc>
              <a:spcBef>
                <a:spcPts val="500"/>
              </a:spcBef>
              <a:spcAft>
                <a:spcPct val="0"/>
              </a:spcAft>
              <a:buClrTx/>
              <a:buSzTx/>
              <a:buFont typeface="Wingdings" panose="05000000000000000000" pitchFamily="2" charset="2"/>
              <a:buChar char="Ø"/>
              <a:tabLst/>
            </a:pPr>
            <a:r>
              <a:rPr lang="en-US" altLang="en-US" dirty="0"/>
              <a:t>Other site-specific settings and overrides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19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444061-E109-CC0E-A39A-C696E4D20F6B}"/>
              </a:ext>
            </a:extLst>
          </p:cNvPr>
          <p:cNvSpPr>
            <a:spLocks noGrp="1"/>
          </p:cNvSpPr>
          <p:nvPr>
            <p:ph idx="1"/>
          </p:nvPr>
        </p:nvSpPr>
        <p:spPr>
          <a:xfrm>
            <a:off x="0" y="2970402"/>
            <a:ext cx="3867912" cy="659766"/>
          </a:xfrm>
        </p:spPr>
        <p:txBody>
          <a:bodyPr/>
          <a:lstStyle/>
          <a:p>
            <a:r>
              <a:rPr lang="en-US" dirty="0">
                <a:solidFill>
                  <a:schemeClr val="tx1"/>
                </a:solidFill>
              </a:rPr>
              <a:t>Learning Objectives</a:t>
            </a:r>
          </a:p>
        </p:txBody>
      </p:sp>
      <p:sp>
        <p:nvSpPr>
          <p:cNvPr id="5" name="Text Placeholder 4">
            <a:extLst>
              <a:ext uri="{FF2B5EF4-FFF2-40B4-BE49-F238E27FC236}">
                <a16:creationId xmlns:a16="http://schemas.microsoft.com/office/drawing/2014/main" id="{48282E4B-941C-1999-178A-526E1949936A}"/>
              </a:ext>
            </a:extLst>
          </p:cNvPr>
          <p:cNvSpPr>
            <a:spLocks noGrp="1"/>
          </p:cNvSpPr>
          <p:nvPr>
            <p:ph type="body" sz="half" idx="10"/>
          </p:nvPr>
        </p:nvSpPr>
        <p:spPr>
          <a:xfrm>
            <a:off x="3950208" y="1607524"/>
            <a:ext cx="7859268" cy="3385522"/>
          </a:xfrm>
        </p:spPr>
        <p:txBody>
          <a:bodyPr>
            <a:normAutofit/>
          </a:bodyPr>
          <a:lstStyle/>
          <a:p>
            <a:pPr fontAlgn="base"/>
            <a:r>
              <a:rPr lang="en-US" dirty="0"/>
              <a:t>​</a:t>
            </a:r>
          </a:p>
          <a:p>
            <a:pPr marL="1143000" indent="-1143000" fontAlgn="base">
              <a:buFont typeface="Wingdings" panose="05000000000000000000" pitchFamily="2" charset="2"/>
              <a:buChar char="Ø"/>
            </a:pPr>
            <a:r>
              <a:rPr lang="en-US" sz="2400" dirty="0">
                <a:latin typeface="+mj-lt"/>
              </a:rPr>
              <a:t>Identify a CMS and its running port​</a:t>
            </a:r>
          </a:p>
          <a:p>
            <a:pPr marL="1143000" indent="-1143000" fontAlgn="base">
              <a:buFont typeface="Wingdings" panose="05000000000000000000" pitchFamily="2" charset="2"/>
              <a:buChar char="Ø"/>
            </a:pPr>
            <a:r>
              <a:rPr lang="en-US" sz="2400" dirty="0">
                <a:latin typeface="+mj-lt"/>
              </a:rPr>
              <a:t>Interact with Drupal CMS​</a:t>
            </a:r>
          </a:p>
          <a:p>
            <a:pPr marL="1143000" indent="-1143000" fontAlgn="base">
              <a:buFont typeface="Wingdings" panose="05000000000000000000" pitchFamily="2" charset="2"/>
              <a:buChar char="Ø"/>
            </a:pPr>
            <a:r>
              <a:rPr lang="en-US" sz="2400" dirty="0">
                <a:latin typeface="+mj-lt"/>
              </a:rPr>
              <a:t>Determine the CMS Version​</a:t>
            </a:r>
          </a:p>
          <a:p>
            <a:pPr marL="1143000" indent="-1143000" fontAlgn="base">
              <a:buFont typeface="Wingdings" panose="05000000000000000000" pitchFamily="2" charset="2"/>
              <a:buChar char="Ø"/>
            </a:pPr>
            <a:r>
              <a:rPr lang="en-US" sz="2400" dirty="0">
                <a:latin typeface="+mj-lt"/>
              </a:rPr>
              <a:t>Research Known Vulnerabilities​</a:t>
            </a:r>
          </a:p>
          <a:p>
            <a:pPr marL="1143000" indent="-1143000" fontAlgn="base">
              <a:buFont typeface="Wingdings" panose="05000000000000000000" pitchFamily="2" charset="2"/>
              <a:buChar char="Ø"/>
            </a:pPr>
            <a:r>
              <a:rPr lang="en-US" sz="2400" dirty="0">
                <a:latin typeface="+mj-lt"/>
              </a:rPr>
              <a:t>Use Metasploit to Exploit a CMS​</a:t>
            </a:r>
          </a:p>
          <a:p>
            <a:pPr marL="1143000" indent="-1143000" fontAlgn="base">
              <a:buFont typeface="Wingdings" panose="05000000000000000000" pitchFamily="2" charset="2"/>
              <a:buChar char="Ø"/>
            </a:pPr>
            <a:r>
              <a:rPr lang="en-US" sz="2400" dirty="0">
                <a:latin typeface="+mj-lt"/>
              </a:rPr>
              <a:t>Use MySQL to access database</a:t>
            </a:r>
          </a:p>
        </p:txBody>
      </p:sp>
    </p:spTree>
    <p:extLst>
      <p:ext uri="{BB962C8B-B14F-4D97-AF65-F5344CB8AC3E}">
        <p14:creationId xmlns:p14="http://schemas.microsoft.com/office/powerpoint/2010/main" val="1628776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397D8-0BEC-ADE9-CC97-56DCAAC64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481BB-2DD6-DBEE-C0F2-DAACDF70258C}"/>
              </a:ext>
            </a:extLst>
          </p:cNvPr>
          <p:cNvSpPr>
            <a:spLocks noGrp="1"/>
          </p:cNvSpPr>
          <p:nvPr>
            <p:ph type="title"/>
          </p:nvPr>
        </p:nvSpPr>
        <p:spPr>
          <a:xfrm>
            <a:off x="144856" y="90536"/>
            <a:ext cx="1774480" cy="499400"/>
          </a:xfrm>
        </p:spPr>
        <p:txBody>
          <a:bodyPr>
            <a:normAutofit/>
          </a:bodyPr>
          <a:lstStyle/>
          <a:p>
            <a:r>
              <a:rPr lang="en-US" sz="1400" dirty="0"/>
              <a:t>Q3: What is flag2?</a:t>
            </a:r>
          </a:p>
        </p:txBody>
      </p:sp>
      <p:sp>
        <p:nvSpPr>
          <p:cNvPr id="4" name="TextBox 3">
            <a:extLst>
              <a:ext uri="{FF2B5EF4-FFF2-40B4-BE49-F238E27FC236}">
                <a16:creationId xmlns:a16="http://schemas.microsoft.com/office/drawing/2014/main" id="{3F588FD2-3FC6-6ADF-D45B-F974CE90C683}"/>
              </a:ext>
            </a:extLst>
          </p:cNvPr>
          <p:cNvSpPr txBox="1"/>
          <p:nvPr/>
        </p:nvSpPr>
        <p:spPr>
          <a:xfrm>
            <a:off x="3364214" y="959959"/>
            <a:ext cx="4065537" cy="480131"/>
          </a:xfrm>
          <a:prstGeom prst="rect">
            <a:avLst/>
          </a:prstGeom>
          <a:noFill/>
        </p:spPr>
        <p:txBody>
          <a:bodyPr wrap="none" rtlCol="0">
            <a:spAutoFit/>
          </a:bodyPr>
          <a:lstStyle/>
          <a:p>
            <a:pPr algn="ctr">
              <a:lnSpc>
                <a:spcPct val="90000"/>
              </a:lnSpc>
              <a:spcBef>
                <a:spcPct val="0"/>
              </a:spcBef>
            </a:pPr>
            <a:r>
              <a:rPr lang="en-US" sz="2800" b="1" dirty="0">
                <a:solidFill>
                  <a:schemeClr val="tx2"/>
                </a:solidFill>
                <a:latin typeface="+mj-lt"/>
                <a:ea typeface="+mj-ea"/>
                <a:cs typeface="+mj-cs"/>
              </a:rPr>
              <a:t>Navigate to sites directory</a:t>
            </a:r>
          </a:p>
        </p:txBody>
      </p:sp>
      <p:pic>
        <p:nvPicPr>
          <p:cNvPr id="9" name="Picture 8">
            <a:extLst>
              <a:ext uri="{FF2B5EF4-FFF2-40B4-BE49-F238E27FC236}">
                <a16:creationId xmlns:a16="http://schemas.microsoft.com/office/drawing/2014/main" id="{A13D315E-3C37-5487-4F86-DE9650129457}"/>
              </a:ext>
            </a:extLst>
          </p:cNvPr>
          <p:cNvPicPr>
            <a:picLocks noChangeAspect="1"/>
          </p:cNvPicPr>
          <p:nvPr/>
        </p:nvPicPr>
        <p:blipFill>
          <a:blip r:embed="rId2"/>
          <a:stretch>
            <a:fillRect/>
          </a:stretch>
        </p:blipFill>
        <p:spPr>
          <a:xfrm>
            <a:off x="766916" y="1494503"/>
            <a:ext cx="10628671" cy="4807974"/>
          </a:xfrm>
          <a:prstGeom prst="rect">
            <a:avLst/>
          </a:prstGeom>
        </p:spPr>
      </p:pic>
    </p:spTree>
    <p:extLst>
      <p:ext uri="{BB962C8B-B14F-4D97-AF65-F5344CB8AC3E}">
        <p14:creationId xmlns:p14="http://schemas.microsoft.com/office/powerpoint/2010/main" val="49361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D8B78-39AF-6A36-559C-BDA35A50046B}"/>
              </a:ext>
            </a:extLst>
          </p:cNvPr>
          <p:cNvSpPr>
            <a:spLocks noGrp="1"/>
          </p:cNvSpPr>
          <p:nvPr>
            <p:ph type="title"/>
          </p:nvPr>
        </p:nvSpPr>
        <p:spPr>
          <a:xfrm>
            <a:off x="838200" y="365125"/>
            <a:ext cx="10515600" cy="723011"/>
          </a:xfrm>
        </p:spPr>
        <p:txBody>
          <a:bodyPr/>
          <a:lstStyle/>
          <a:p>
            <a:pPr algn="ctr"/>
            <a:r>
              <a:rPr lang="en-US" sz="2800" dirty="0"/>
              <a:t>Q4: What is the username and password of the MySQL?</a:t>
            </a:r>
          </a:p>
        </p:txBody>
      </p:sp>
      <p:sp>
        <p:nvSpPr>
          <p:cNvPr id="3" name="Content Placeholder 2">
            <a:extLst>
              <a:ext uri="{FF2B5EF4-FFF2-40B4-BE49-F238E27FC236}">
                <a16:creationId xmlns:a16="http://schemas.microsoft.com/office/drawing/2014/main" id="{AF6050E8-69C0-F212-72B8-42E8B8A88BC0}"/>
              </a:ext>
            </a:extLst>
          </p:cNvPr>
          <p:cNvSpPr>
            <a:spLocks noGrp="1"/>
          </p:cNvSpPr>
          <p:nvPr>
            <p:ph idx="1"/>
          </p:nvPr>
        </p:nvSpPr>
        <p:spPr>
          <a:xfrm>
            <a:off x="838200" y="1514729"/>
            <a:ext cx="10515600" cy="373063"/>
          </a:xfrm>
        </p:spPr>
        <p:txBody>
          <a:bodyPr>
            <a:normAutofit/>
          </a:bodyPr>
          <a:lstStyle/>
          <a:p>
            <a:pPr>
              <a:buFont typeface="Wingdings" panose="05000000000000000000" pitchFamily="2" charset="2"/>
              <a:buChar char="Ø"/>
            </a:pPr>
            <a:r>
              <a:rPr lang="en-US" sz="1800" b="0" dirty="0"/>
              <a:t>Read the settings.php file </a:t>
            </a:r>
          </a:p>
        </p:txBody>
      </p:sp>
      <p:pic>
        <p:nvPicPr>
          <p:cNvPr id="6" name="Picture 5">
            <a:extLst>
              <a:ext uri="{FF2B5EF4-FFF2-40B4-BE49-F238E27FC236}">
                <a16:creationId xmlns:a16="http://schemas.microsoft.com/office/drawing/2014/main" id="{71F7256D-2F6A-D707-C7CA-6FCA215E540B}"/>
              </a:ext>
            </a:extLst>
          </p:cNvPr>
          <p:cNvPicPr>
            <a:picLocks noChangeAspect="1"/>
          </p:cNvPicPr>
          <p:nvPr/>
        </p:nvPicPr>
        <p:blipFill>
          <a:blip r:embed="rId2"/>
          <a:stretch>
            <a:fillRect/>
          </a:stretch>
        </p:blipFill>
        <p:spPr>
          <a:xfrm>
            <a:off x="838200" y="1887792"/>
            <a:ext cx="10515600" cy="4522839"/>
          </a:xfrm>
          <a:prstGeom prst="rect">
            <a:avLst/>
          </a:prstGeom>
        </p:spPr>
      </p:pic>
    </p:spTree>
    <p:extLst>
      <p:ext uri="{BB962C8B-B14F-4D97-AF65-F5344CB8AC3E}">
        <p14:creationId xmlns:p14="http://schemas.microsoft.com/office/powerpoint/2010/main" val="3396846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6140-2448-0D03-E7BD-6B6922A36CEA}"/>
              </a:ext>
            </a:extLst>
          </p:cNvPr>
          <p:cNvSpPr>
            <a:spLocks noGrp="1"/>
          </p:cNvSpPr>
          <p:nvPr>
            <p:ph type="title"/>
          </p:nvPr>
        </p:nvSpPr>
        <p:spPr>
          <a:xfrm>
            <a:off x="838200" y="669925"/>
            <a:ext cx="10515600" cy="741299"/>
          </a:xfrm>
        </p:spPr>
        <p:txBody>
          <a:bodyPr>
            <a:normAutofit/>
          </a:bodyPr>
          <a:lstStyle/>
          <a:p>
            <a:pPr algn="ctr"/>
            <a:r>
              <a:rPr lang="en-US" sz="2800" dirty="0"/>
              <a:t>Q5: What is flag3 ?</a:t>
            </a:r>
          </a:p>
        </p:txBody>
      </p:sp>
      <p:sp>
        <p:nvSpPr>
          <p:cNvPr id="3" name="Content Placeholder 2">
            <a:extLst>
              <a:ext uri="{FF2B5EF4-FFF2-40B4-BE49-F238E27FC236}">
                <a16:creationId xmlns:a16="http://schemas.microsoft.com/office/drawing/2014/main" id="{C0B64881-080E-B3F4-CEA9-57C8FA35E9B5}"/>
              </a:ext>
            </a:extLst>
          </p:cNvPr>
          <p:cNvSpPr>
            <a:spLocks noGrp="1"/>
          </p:cNvSpPr>
          <p:nvPr>
            <p:ph idx="1"/>
          </p:nvPr>
        </p:nvSpPr>
        <p:spPr>
          <a:xfrm>
            <a:off x="838200" y="1554480"/>
            <a:ext cx="5257800" cy="4633594"/>
          </a:xfrm>
        </p:spPr>
        <p:txBody>
          <a:bodyPr>
            <a:normAutofit/>
          </a:bodyPr>
          <a:lstStyle/>
          <a:p>
            <a:pPr marL="0" indent="0">
              <a:buNone/>
            </a:pPr>
            <a:r>
              <a:rPr lang="en-US" sz="1800" b="0" dirty="0">
                <a:solidFill>
                  <a:srgbClr val="242424"/>
                </a:solidFill>
              </a:rPr>
              <a:t>After find, some information for the MySQL login credentials lets explore with this.</a:t>
            </a:r>
            <a:endParaRPr lang="en-US" sz="1800" b="0" i="1" dirty="0">
              <a:solidFill>
                <a:srgbClr val="242424"/>
              </a:solidFill>
            </a:endParaRPr>
          </a:p>
          <a:p>
            <a:pPr marL="0" indent="0">
              <a:buNone/>
            </a:pPr>
            <a:r>
              <a:rPr lang="en-US" sz="1800" b="0" dirty="0">
                <a:solidFill>
                  <a:srgbClr val="C00000"/>
                </a:solidFill>
                <a:effectLst/>
              </a:rPr>
              <a:t>Interactive with shell</a:t>
            </a:r>
          </a:p>
          <a:p>
            <a:pPr marL="0" indent="0">
              <a:buNone/>
            </a:pPr>
            <a:r>
              <a:rPr lang="en-US" sz="1800" b="0" dirty="0"/>
              <a:t>python -c 'import pty; pty.spawn("/bin/sh")’ </a:t>
            </a:r>
          </a:p>
          <a:p>
            <a:pPr>
              <a:buFont typeface="Wingdings" panose="05000000000000000000" pitchFamily="2" charset="2"/>
              <a:buChar char="Ø"/>
            </a:pPr>
            <a:r>
              <a:rPr lang="en-US" altLang="en-US" sz="1800" b="0" dirty="0"/>
              <a:t>This command uses Python to spawn a pseudo-terminal shell (/bin/sh) — a trick often used during reverse shells or privilege escalation in penetration testing.</a:t>
            </a:r>
          </a:p>
          <a:p>
            <a:pPr marL="0" indent="0">
              <a:buNone/>
            </a:pPr>
            <a:endParaRPr lang="en-US" sz="1800" b="0" dirty="0">
              <a:solidFill>
                <a:srgbClr val="242424"/>
              </a:solidFill>
            </a:endParaRPr>
          </a:p>
          <a:p>
            <a:pPr marL="0" indent="0">
              <a:buNone/>
            </a:pPr>
            <a:r>
              <a:rPr lang="en-US" sz="1800" b="0" dirty="0">
                <a:solidFill>
                  <a:srgbClr val="C00000"/>
                </a:solidFill>
              </a:rPr>
              <a:t>mysql –u dbuser -p</a:t>
            </a:r>
          </a:p>
        </p:txBody>
      </p:sp>
      <p:pic>
        <p:nvPicPr>
          <p:cNvPr id="8" name="Picture 7">
            <a:extLst>
              <a:ext uri="{FF2B5EF4-FFF2-40B4-BE49-F238E27FC236}">
                <a16:creationId xmlns:a16="http://schemas.microsoft.com/office/drawing/2014/main" id="{BCF6A4E9-A661-C2E0-9D4D-152377077D41}"/>
              </a:ext>
            </a:extLst>
          </p:cNvPr>
          <p:cNvPicPr>
            <a:picLocks noChangeAspect="1"/>
          </p:cNvPicPr>
          <p:nvPr/>
        </p:nvPicPr>
        <p:blipFill>
          <a:blip r:embed="rId3"/>
          <a:stretch>
            <a:fillRect/>
          </a:stretch>
        </p:blipFill>
        <p:spPr>
          <a:xfrm>
            <a:off x="6096000" y="1554481"/>
            <a:ext cx="5257800" cy="4633594"/>
          </a:xfrm>
          <a:prstGeom prst="rect">
            <a:avLst/>
          </a:prstGeom>
        </p:spPr>
      </p:pic>
    </p:spTree>
    <p:extLst>
      <p:ext uri="{BB962C8B-B14F-4D97-AF65-F5344CB8AC3E}">
        <p14:creationId xmlns:p14="http://schemas.microsoft.com/office/powerpoint/2010/main" val="1173743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7E53C-5108-4BD6-C778-7D0A6E847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F10BD-2CA9-53EA-EDA6-AC1BA366F28D}"/>
              </a:ext>
            </a:extLst>
          </p:cNvPr>
          <p:cNvSpPr>
            <a:spLocks noGrp="1"/>
          </p:cNvSpPr>
          <p:nvPr>
            <p:ph type="title"/>
          </p:nvPr>
        </p:nvSpPr>
        <p:spPr>
          <a:xfrm>
            <a:off x="189271" y="129150"/>
            <a:ext cx="2593258" cy="450953"/>
          </a:xfrm>
        </p:spPr>
        <p:txBody>
          <a:bodyPr>
            <a:normAutofit/>
          </a:bodyPr>
          <a:lstStyle/>
          <a:p>
            <a:r>
              <a:rPr lang="en-US" sz="1400" dirty="0"/>
              <a:t>Q5: What is flag3 ?</a:t>
            </a:r>
          </a:p>
        </p:txBody>
      </p:sp>
      <p:sp>
        <p:nvSpPr>
          <p:cNvPr id="3" name="Content Placeholder 2">
            <a:extLst>
              <a:ext uri="{FF2B5EF4-FFF2-40B4-BE49-F238E27FC236}">
                <a16:creationId xmlns:a16="http://schemas.microsoft.com/office/drawing/2014/main" id="{D5EB16B9-04DA-E766-D25E-02D79267F894}"/>
              </a:ext>
            </a:extLst>
          </p:cNvPr>
          <p:cNvSpPr>
            <a:spLocks noGrp="1"/>
          </p:cNvSpPr>
          <p:nvPr>
            <p:ph idx="1"/>
          </p:nvPr>
        </p:nvSpPr>
        <p:spPr>
          <a:xfrm>
            <a:off x="6023008" y="2460841"/>
            <a:ext cx="5257800" cy="3284645"/>
          </a:xfrm>
        </p:spPr>
        <p:txBody>
          <a:bodyPr>
            <a:normAutofit/>
          </a:bodyPr>
          <a:lstStyle/>
          <a:p>
            <a:pPr marL="0" indent="0">
              <a:buNone/>
            </a:pPr>
            <a:r>
              <a:rPr lang="en-US" sz="1800" b="0" dirty="0">
                <a:solidFill>
                  <a:srgbClr val="C00000"/>
                </a:solidFill>
              </a:rPr>
              <a:t>Show databases; </a:t>
            </a:r>
          </a:p>
          <a:p>
            <a:pPr>
              <a:buFont typeface="Wingdings" panose="05000000000000000000" pitchFamily="2" charset="2"/>
              <a:buChar char="Ø"/>
            </a:pPr>
            <a:r>
              <a:rPr lang="en-US" sz="1800" b="0" dirty="0"/>
              <a:t>Lists all the databases available on the MySQL serve</a:t>
            </a:r>
            <a:endParaRPr lang="en-US" sz="1800" b="0" i="1" dirty="0">
              <a:solidFill>
                <a:srgbClr val="242424"/>
              </a:solidFill>
            </a:endParaRPr>
          </a:p>
          <a:p>
            <a:pPr marL="0" indent="0">
              <a:buNone/>
            </a:pPr>
            <a:r>
              <a:rPr lang="en-US" sz="1800" b="0" dirty="0">
                <a:solidFill>
                  <a:srgbClr val="C00000"/>
                </a:solidFill>
                <a:effectLst/>
              </a:rPr>
              <a:t>Use drupaldb;</a:t>
            </a:r>
          </a:p>
          <a:p>
            <a:pPr>
              <a:buFont typeface="Wingdings" panose="05000000000000000000" pitchFamily="2" charset="2"/>
              <a:buChar char="Ø"/>
            </a:pPr>
            <a:r>
              <a:rPr lang="en-US" altLang="en-US" sz="1800" b="0" dirty="0"/>
              <a:t>Selects the database you want to work with — in this case, drupaldb. </a:t>
            </a:r>
            <a:endParaRPr lang="en-US" sz="1800" b="0" dirty="0">
              <a:solidFill>
                <a:srgbClr val="242424"/>
              </a:solidFill>
              <a:effectLst/>
            </a:endParaRPr>
          </a:p>
          <a:p>
            <a:pPr marL="0" indent="0">
              <a:buNone/>
            </a:pPr>
            <a:r>
              <a:rPr lang="en-US" sz="1800" b="0" dirty="0">
                <a:solidFill>
                  <a:srgbClr val="C00000"/>
                </a:solidFill>
              </a:rPr>
              <a:t>Show tables;</a:t>
            </a:r>
          </a:p>
          <a:p>
            <a:pPr>
              <a:buFont typeface="Wingdings" panose="05000000000000000000" pitchFamily="2" charset="2"/>
              <a:buChar char="Ø"/>
            </a:pPr>
            <a:r>
              <a:rPr lang="en-US" sz="1800" b="0" dirty="0">
                <a:solidFill>
                  <a:srgbClr val="242424"/>
                </a:solidFill>
              </a:rPr>
              <a:t> </a:t>
            </a:r>
            <a:r>
              <a:rPr lang="en-US" altLang="en-US" sz="1800" b="0" dirty="0"/>
              <a:t>Lists all the tables inside the currently selected database (drupaldb). </a:t>
            </a:r>
          </a:p>
        </p:txBody>
      </p:sp>
      <p:pic>
        <p:nvPicPr>
          <p:cNvPr id="10" name="Picture 9">
            <a:extLst>
              <a:ext uri="{FF2B5EF4-FFF2-40B4-BE49-F238E27FC236}">
                <a16:creationId xmlns:a16="http://schemas.microsoft.com/office/drawing/2014/main" id="{21594AF7-1FE9-63AA-1B31-833AF1E0C8ED}"/>
              </a:ext>
            </a:extLst>
          </p:cNvPr>
          <p:cNvPicPr>
            <a:picLocks noChangeAspect="1"/>
          </p:cNvPicPr>
          <p:nvPr/>
        </p:nvPicPr>
        <p:blipFill>
          <a:blip r:embed="rId3"/>
          <a:stretch>
            <a:fillRect/>
          </a:stretch>
        </p:blipFill>
        <p:spPr>
          <a:xfrm>
            <a:off x="838200" y="1477478"/>
            <a:ext cx="5184808" cy="5251372"/>
          </a:xfrm>
          <a:prstGeom prst="rect">
            <a:avLst/>
          </a:prstGeom>
        </p:spPr>
      </p:pic>
      <p:sp>
        <p:nvSpPr>
          <p:cNvPr id="5" name="TextBox 4">
            <a:extLst>
              <a:ext uri="{FF2B5EF4-FFF2-40B4-BE49-F238E27FC236}">
                <a16:creationId xmlns:a16="http://schemas.microsoft.com/office/drawing/2014/main" id="{757B83BB-D696-D127-741D-CC55AFA95367}"/>
              </a:ext>
            </a:extLst>
          </p:cNvPr>
          <p:cNvSpPr txBox="1"/>
          <p:nvPr/>
        </p:nvSpPr>
        <p:spPr>
          <a:xfrm>
            <a:off x="1212784" y="797958"/>
            <a:ext cx="10068024" cy="461665"/>
          </a:xfrm>
          <a:prstGeom prst="rect">
            <a:avLst/>
          </a:prstGeom>
          <a:noFill/>
        </p:spPr>
        <p:txBody>
          <a:bodyPr wrap="square">
            <a:spAutoFit/>
          </a:bodyPr>
          <a:lstStyle/>
          <a:p>
            <a:r>
              <a:rPr lang="en-US" sz="2400" b="1" dirty="0"/>
              <a:t>MySQL (or MariaDB)</a:t>
            </a:r>
            <a:r>
              <a:rPr lang="en-US" sz="2400" dirty="0"/>
              <a:t> commands commonly used to interact with database.</a:t>
            </a:r>
            <a:endParaRPr lang="en-US" sz="2400" dirty="0">
              <a:solidFill>
                <a:srgbClr val="C00000"/>
              </a:solidFill>
              <a:latin typeface="+mj-lt"/>
            </a:endParaRPr>
          </a:p>
        </p:txBody>
      </p:sp>
    </p:spTree>
    <p:extLst>
      <p:ext uri="{BB962C8B-B14F-4D97-AF65-F5344CB8AC3E}">
        <p14:creationId xmlns:p14="http://schemas.microsoft.com/office/powerpoint/2010/main" val="921833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57ABA-478F-CD3A-DC6D-4FD8964F0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FC389-62F5-088B-03C9-84BC9D5527FD}"/>
              </a:ext>
            </a:extLst>
          </p:cNvPr>
          <p:cNvSpPr>
            <a:spLocks noGrp="1"/>
          </p:cNvSpPr>
          <p:nvPr>
            <p:ph type="title"/>
          </p:nvPr>
        </p:nvSpPr>
        <p:spPr>
          <a:xfrm>
            <a:off x="189271" y="129151"/>
            <a:ext cx="1567101" cy="377844"/>
          </a:xfrm>
        </p:spPr>
        <p:txBody>
          <a:bodyPr>
            <a:normAutofit/>
          </a:bodyPr>
          <a:lstStyle/>
          <a:p>
            <a:r>
              <a:rPr lang="en-US" sz="1400" dirty="0"/>
              <a:t>Q5: What is flag3 ?</a:t>
            </a:r>
          </a:p>
        </p:txBody>
      </p:sp>
      <p:sp>
        <p:nvSpPr>
          <p:cNvPr id="3" name="Content Placeholder 2">
            <a:extLst>
              <a:ext uri="{FF2B5EF4-FFF2-40B4-BE49-F238E27FC236}">
                <a16:creationId xmlns:a16="http://schemas.microsoft.com/office/drawing/2014/main" id="{03B254DB-DF50-DD02-99E1-6231E934493D}"/>
              </a:ext>
            </a:extLst>
          </p:cNvPr>
          <p:cNvSpPr>
            <a:spLocks noGrp="1"/>
          </p:cNvSpPr>
          <p:nvPr>
            <p:ph idx="1"/>
          </p:nvPr>
        </p:nvSpPr>
        <p:spPr>
          <a:xfrm>
            <a:off x="5582654" y="1477478"/>
            <a:ext cx="6333422" cy="5251372"/>
          </a:xfrm>
        </p:spPr>
        <p:txBody>
          <a:bodyPr>
            <a:noAutofit/>
          </a:bodyPr>
          <a:lstStyle/>
          <a:p>
            <a:pPr marL="0" indent="0">
              <a:buNone/>
            </a:pPr>
            <a:r>
              <a:rPr lang="en-US" sz="1800" b="0" dirty="0">
                <a:solidFill>
                  <a:srgbClr val="242424"/>
                </a:solidFill>
              </a:rPr>
              <a:t>After type Show tables; we are able to see many tables in drupaldb and as penetration tester we need to check all or some important tables in there. </a:t>
            </a:r>
          </a:p>
          <a:p>
            <a:pPr marL="0" indent="0">
              <a:buNone/>
            </a:pPr>
            <a:r>
              <a:rPr lang="en-US" altLang="en-US" sz="1800" dirty="0">
                <a:solidFill>
                  <a:srgbClr val="242424"/>
                </a:solidFill>
              </a:rPr>
              <a:t>Users </a:t>
            </a:r>
            <a:r>
              <a:rPr lang="en-US" altLang="en-US" sz="1800" dirty="0">
                <a:solidFill>
                  <a:srgbClr val="242424"/>
                </a:solidFill>
                <a:sym typeface="Wingdings" panose="05000000000000000000" pitchFamily="2" charset="2"/>
              </a:rPr>
              <a:t></a:t>
            </a:r>
            <a:r>
              <a:rPr lang="en-US" altLang="en-US" sz="1800" b="0" dirty="0">
                <a:solidFill>
                  <a:srgbClr val="242424"/>
                </a:solidFill>
                <a:sym typeface="Wingdings" panose="05000000000000000000" pitchFamily="2" charset="2"/>
              </a:rPr>
              <a:t> </a:t>
            </a:r>
            <a:r>
              <a:rPr lang="en-US" sz="1800" b="0" dirty="0">
                <a:solidFill>
                  <a:srgbClr val="242424"/>
                </a:solidFill>
              </a:rPr>
              <a:t>Stores usernames, hashed passwords, email addresses, and statuses. Primary target for credential extraction.</a:t>
            </a:r>
          </a:p>
          <a:p>
            <a:pPr marL="0" indent="0">
              <a:buNone/>
            </a:pPr>
            <a:r>
              <a:rPr lang="en-US" altLang="en-US" sz="1800" dirty="0">
                <a:solidFill>
                  <a:srgbClr val="242424"/>
                </a:solidFill>
              </a:rPr>
              <a:t>Sessions </a:t>
            </a:r>
            <a:r>
              <a:rPr lang="en-US" altLang="en-US" sz="1800" dirty="0">
                <a:solidFill>
                  <a:srgbClr val="242424"/>
                </a:solidFill>
                <a:sym typeface="Wingdings" panose="05000000000000000000" pitchFamily="2" charset="2"/>
              </a:rPr>
              <a:t> </a:t>
            </a:r>
            <a:r>
              <a:rPr lang="en-US" sz="1800" b="0" dirty="0">
                <a:solidFill>
                  <a:srgbClr val="242424"/>
                </a:solidFill>
              </a:rPr>
              <a:t>May contain session IDs — useful for session hijacking if session cookies are not properly secured.</a:t>
            </a:r>
          </a:p>
          <a:p>
            <a:pPr marL="0" indent="0">
              <a:buNone/>
            </a:pPr>
            <a:r>
              <a:rPr lang="en-US" sz="1800" dirty="0">
                <a:solidFill>
                  <a:srgbClr val="242424"/>
                </a:solidFill>
              </a:rPr>
              <a:t>users_roles </a:t>
            </a:r>
            <a:r>
              <a:rPr lang="en-US" sz="1800" dirty="0">
                <a:solidFill>
                  <a:srgbClr val="242424"/>
                </a:solidFill>
                <a:sym typeface="Wingdings" panose="05000000000000000000" pitchFamily="2" charset="2"/>
              </a:rPr>
              <a:t> </a:t>
            </a:r>
            <a:r>
              <a:rPr lang="en-US" sz="1800" b="0" dirty="0">
                <a:solidFill>
                  <a:srgbClr val="242424"/>
                </a:solidFill>
              </a:rPr>
              <a:t>Shows which users have which roles. Helps identify admin users.</a:t>
            </a:r>
          </a:p>
          <a:p>
            <a:pPr marL="0" indent="0">
              <a:buNone/>
            </a:pPr>
            <a:r>
              <a:rPr lang="en-US" sz="1800" dirty="0">
                <a:solidFill>
                  <a:srgbClr val="242424"/>
                </a:solidFill>
              </a:rPr>
              <a:t>Node </a:t>
            </a:r>
            <a:r>
              <a:rPr lang="en-US" sz="1800" b="0" dirty="0">
                <a:solidFill>
                  <a:srgbClr val="242424"/>
                </a:solidFill>
                <a:sym typeface="Wingdings" panose="05000000000000000000" pitchFamily="2" charset="2"/>
              </a:rPr>
              <a:t> </a:t>
            </a:r>
            <a:r>
              <a:rPr lang="en-US" sz="1800" b="0" dirty="0">
                <a:solidFill>
                  <a:srgbClr val="242424"/>
                </a:solidFill>
              </a:rPr>
              <a:t>Contains the site's content. May leak internal information or be used for XSS testing.</a:t>
            </a:r>
          </a:p>
          <a:p>
            <a:pPr marL="0" indent="0">
              <a:buNone/>
            </a:pPr>
            <a:r>
              <a:rPr lang="en-US" sz="1800" dirty="0">
                <a:solidFill>
                  <a:srgbClr val="242424"/>
                </a:solidFill>
              </a:rPr>
              <a:t>url_alias </a:t>
            </a:r>
            <a:r>
              <a:rPr lang="en-US" sz="1800" b="0" dirty="0">
                <a:solidFill>
                  <a:srgbClr val="242424"/>
                </a:solidFill>
                <a:sym typeface="Wingdings" panose="05000000000000000000" pitchFamily="2" charset="2"/>
              </a:rPr>
              <a:t> </a:t>
            </a:r>
            <a:r>
              <a:rPr lang="en-US" sz="1800" b="0" dirty="0">
                <a:solidFill>
                  <a:srgbClr val="242424"/>
                </a:solidFill>
              </a:rPr>
              <a:t>Helps map custom URLs to internal paths — can help find hidden admin pages</a:t>
            </a:r>
          </a:p>
          <a:p>
            <a:pPr marL="0" indent="0">
              <a:buNone/>
            </a:pPr>
            <a:r>
              <a:rPr lang="en-US" sz="1800" dirty="0">
                <a:solidFill>
                  <a:srgbClr val="242424"/>
                </a:solidFill>
              </a:rPr>
              <a:t>file_managed </a:t>
            </a:r>
            <a:r>
              <a:rPr lang="en-US" sz="1800" b="0" dirty="0">
                <a:solidFill>
                  <a:srgbClr val="242424"/>
                </a:solidFill>
                <a:sym typeface="Wingdings" panose="05000000000000000000" pitchFamily="2" charset="2"/>
              </a:rPr>
              <a:t> </a:t>
            </a:r>
            <a:r>
              <a:rPr lang="en-US" sz="1800" b="0" dirty="0">
                <a:solidFill>
                  <a:srgbClr val="242424"/>
                </a:solidFill>
              </a:rPr>
              <a:t>Tracks uploaded files. Look here for file upload vulnerabilities.</a:t>
            </a:r>
            <a:endParaRPr lang="en-US" altLang="en-US" sz="1800" b="0" dirty="0">
              <a:solidFill>
                <a:srgbClr val="242424"/>
              </a:solidFill>
            </a:endParaRPr>
          </a:p>
          <a:p>
            <a:pPr marL="0" indent="0">
              <a:buNone/>
            </a:pPr>
            <a:r>
              <a:rPr lang="en-US" sz="1800" dirty="0">
                <a:solidFill>
                  <a:srgbClr val="242424"/>
                </a:solidFill>
              </a:rPr>
              <a:t>field_data_body </a:t>
            </a:r>
            <a:r>
              <a:rPr lang="en-US" sz="1800" dirty="0">
                <a:solidFill>
                  <a:srgbClr val="242424"/>
                </a:solidFill>
                <a:sym typeface="Wingdings" panose="05000000000000000000" pitchFamily="2" charset="2"/>
              </a:rPr>
              <a:t> </a:t>
            </a:r>
            <a:r>
              <a:rPr lang="en-US" sz="1800" b="0" dirty="0">
                <a:solidFill>
                  <a:srgbClr val="242424"/>
                </a:solidFill>
              </a:rPr>
              <a:t>Drupal stores the full content</a:t>
            </a:r>
          </a:p>
        </p:txBody>
      </p:sp>
      <p:sp>
        <p:nvSpPr>
          <p:cNvPr id="5" name="TextBox 4">
            <a:extLst>
              <a:ext uri="{FF2B5EF4-FFF2-40B4-BE49-F238E27FC236}">
                <a16:creationId xmlns:a16="http://schemas.microsoft.com/office/drawing/2014/main" id="{27D55F04-192D-B644-532F-8D717FB281A5}"/>
              </a:ext>
            </a:extLst>
          </p:cNvPr>
          <p:cNvSpPr txBox="1"/>
          <p:nvPr/>
        </p:nvSpPr>
        <p:spPr>
          <a:xfrm>
            <a:off x="6535554" y="797958"/>
            <a:ext cx="4745254" cy="480131"/>
          </a:xfrm>
          <a:prstGeom prst="rect">
            <a:avLst/>
          </a:prstGeom>
          <a:noFill/>
        </p:spPr>
        <p:txBody>
          <a:bodyPr wrap="square">
            <a:spAutoFit/>
          </a:bodyPr>
          <a:lstStyle/>
          <a:p>
            <a:pPr algn="ctr">
              <a:lnSpc>
                <a:spcPct val="90000"/>
              </a:lnSpc>
              <a:spcBef>
                <a:spcPct val="0"/>
              </a:spcBef>
            </a:pPr>
            <a:r>
              <a:rPr lang="en-US" sz="2800" b="1" dirty="0">
                <a:solidFill>
                  <a:schemeClr val="tx2"/>
                </a:solidFill>
                <a:latin typeface="+mj-lt"/>
                <a:ea typeface="+mj-ea"/>
                <a:cs typeface="+mj-cs"/>
              </a:rPr>
              <a:t>Show tables;</a:t>
            </a:r>
          </a:p>
        </p:txBody>
      </p:sp>
      <p:pic>
        <p:nvPicPr>
          <p:cNvPr id="8" name="Picture 7">
            <a:extLst>
              <a:ext uri="{FF2B5EF4-FFF2-40B4-BE49-F238E27FC236}">
                <a16:creationId xmlns:a16="http://schemas.microsoft.com/office/drawing/2014/main" id="{358CD6F7-B4B0-2FBE-E953-37DE02A36798}"/>
              </a:ext>
            </a:extLst>
          </p:cNvPr>
          <p:cNvPicPr>
            <a:picLocks noChangeAspect="1"/>
          </p:cNvPicPr>
          <p:nvPr/>
        </p:nvPicPr>
        <p:blipFill>
          <a:blip r:embed="rId3"/>
          <a:stretch>
            <a:fillRect/>
          </a:stretch>
        </p:blipFill>
        <p:spPr>
          <a:xfrm>
            <a:off x="616673" y="580103"/>
            <a:ext cx="4879352" cy="6148747"/>
          </a:xfrm>
          <a:prstGeom prst="rect">
            <a:avLst/>
          </a:prstGeom>
        </p:spPr>
      </p:pic>
    </p:spTree>
    <p:extLst>
      <p:ext uri="{BB962C8B-B14F-4D97-AF65-F5344CB8AC3E}">
        <p14:creationId xmlns:p14="http://schemas.microsoft.com/office/powerpoint/2010/main" val="2972284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F0978-C6DF-A4C1-653D-0E777DDDB2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4A5AC-EACC-2656-94B9-7FEAFD195375}"/>
              </a:ext>
            </a:extLst>
          </p:cNvPr>
          <p:cNvSpPr>
            <a:spLocks noGrp="1"/>
          </p:cNvSpPr>
          <p:nvPr>
            <p:ph type="title"/>
          </p:nvPr>
        </p:nvSpPr>
        <p:spPr>
          <a:xfrm>
            <a:off x="189271" y="129151"/>
            <a:ext cx="1630476" cy="305416"/>
          </a:xfrm>
        </p:spPr>
        <p:txBody>
          <a:bodyPr>
            <a:normAutofit/>
          </a:bodyPr>
          <a:lstStyle/>
          <a:p>
            <a:r>
              <a:rPr lang="en-US" sz="1400" dirty="0"/>
              <a:t>Q5: What is flag3 ?</a:t>
            </a:r>
          </a:p>
        </p:txBody>
      </p:sp>
      <p:pic>
        <p:nvPicPr>
          <p:cNvPr id="9" name="Picture 8">
            <a:extLst>
              <a:ext uri="{FF2B5EF4-FFF2-40B4-BE49-F238E27FC236}">
                <a16:creationId xmlns:a16="http://schemas.microsoft.com/office/drawing/2014/main" id="{FC81DB42-AF12-E56E-040E-3BBC5BD1B513}"/>
              </a:ext>
            </a:extLst>
          </p:cNvPr>
          <p:cNvPicPr>
            <a:picLocks noChangeAspect="1"/>
          </p:cNvPicPr>
          <p:nvPr/>
        </p:nvPicPr>
        <p:blipFill>
          <a:blip r:embed="rId3"/>
          <a:stretch>
            <a:fillRect/>
          </a:stretch>
        </p:blipFill>
        <p:spPr>
          <a:xfrm>
            <a:off x="702644" y="580104"/>
            <a:ext cx="11126804" cy="5753320"/>
          </a:xfrm>
          <a:prstGeom prst="rect">
            <a:avLst/>
          </a:prstGeom>
        </p:spPr>
      </p:pic>
    </p:spTree>
    <p:extLst>
      <p:ext uri="{BB962C8B-B14F-4D97-AF65-F5344CB8AC3E}">
        <p14:creationId xmlns:p14="http://schemas.microsoft.com/office/powerpoint/2010/main" val="3952351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9D8A6-58C6-AC0D-AB9E-6712E8677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BB08F-D450-D29F-ADFD-701051D7A153}"/>
              </a:ext>
            </a:extLst>
          </p:cNvPr>
          <p:cNvSpPr>
            <a:spLocks noGrp="1"/>
          </p:cNvSpPr>
          <p:nvPr>
            <p:ph type="title"/>
          </p:nvPr>
        </p:nvSpPr>
        <p:spPr>
          <a:xfrm>
            <a:off x="189271" y="129151"/>
            <a:ext cx="1793438" cy="377844"/>
          </a:xfrm>
        </p:spPr>
        <p:txBody>
          <a:bodyPr>
            <a:normAutofit/>
          </a:bodyPr>
          <a:lstStyle/>
          <a:p>
            <a:r>
              <a:rPr lang="en-US" sz="1400" dirty="0"/>
              <a:t>Q5: What is flag 3 ?</a:t>
            </a:r>
          </a:p>
        </p:txBody>
      </p:sp>
      <p:sp>
        <p:nvSpPr>
          <p:cNvPr id="5" name="TextBox 4">
            <a:extLst>
              <a:ext uri="{FF2B5EF4-FFF2-40B4-BE49-F238E27FC236}">
                <a16:creationId xmlns:a16="http://schemas.microsoft.com/office/drawing/2014/main" id="{87B0770E-0132-91CB-50DE-3A4464578E4C}"/>
              </a:ext>
            </a:extLst>
          </p:cNvPr>
          <p:cNvSpPr txBox="1"/>
          <p:nvPr/>
        </p:nvSpPr>
        <p:spPr>
          <a:xfrm>
            <a:off x="2162268" y="660904"/>
            <a:ext cx="7867462" cy="480131"/>
          </a:xfrm>
          <a:prstGeom prst="rect">
            <a:avLst/>
          </a:prstGeom>
          <a:noFill/>
        </p:spPr>
        <p:txBody>
          <a:bodyPr wrap="square" rtlCol="0">
            <a:spAutoFit/>
          </a:bodyPr>
          <a:lstStyle/>
          <a:p>
            <a:pPr algn="ctr">
              <a:lnSpc>
                <a:spcPct val="90000"/>
              </a:lnSpc>
              <a:spcBef>
                <a:spcPct val="0"/>
              </a:spcBef>
            </a:pPr>
            <a:r>
              <a:rPr lang="en-US" sz="2800" b="1" dirty="0">
                <a:solidFill>
                  <a:schemeClr val="tx2"/>
                </a:solidFill>
                <a:latin typeface="+mj-lt"/>
                <a:ea typeface="+mj-ea"/>
                <a:cs typeface="+mj-cs"/>
              </a:rPr>
              <a:t>Read flag in mysql</a:t>
            </a:r>
          </a:p>
        </p:txBody>
      </p:sp>
      <p:sp>
        <p:nvSpPr>
          <p:cNvPr id="7" name="TextBox 6">
            <a:extLst>
              <a:ext uri="{FF2B5EF4-FFF2-40B4-BE49-F238E27FC236}">
                <a16:creationId xmlns:a16="http://schemas.microsoft.com/office/drawing/2014/main" id="{CD4F8091-A922-F088-7A0C-7DE3758A6D58}"/>
              </a:ext>
            </a:extLst>
          </p:cNvPr>
          <p:cNvSpPr txBox="1"/>
          <p:nvPr/>
        </p:nvSpPr>
        <p:spPr>
          <a:xfrm>
            <a:off x="808863" y="1504720"/>
            <a:ext cx="10574271" cy="1477328"/>
          </a:xfrm>
          <a:prstGeom prst="rect">
            <a:avLst/>
          </a:prstGeom>
          <a:noFill/>
        </p:spPr>
        <p:txBody>
          <a:bodyPr wrap="square">
            <a:spAutoFit/>
          </a:bodyPr>
          <a:lstStyle/>
          <a:p>
            <a:r>
              <a:rPr lang="en-US" dirty="0"/>
              <a:t>select * from field_data_body where entity_id = 2;</a:t>
            </a:r>
          </a:p>
          <a:p>
            <a:r>
              <a:rPr lang="en-US" dirty="0"/>
              <a:t>		</a:t>
            </a:r>
            <a:r>
              <a:rPr lang="en-US" dirty="0">
                <a:solidFill>
                  <a:srgbClr val="C00000"/>
                </a:solidFill>
              </a:rPr>
              <a:t>or</a:t>
            </a:r>
          </a:p>
          <a:p>
            <a:r>
              <a:rPr lang="en-US" dirty="0"/>
              <a:t>select body_value from field_data_body where entity_id = 2;</a:t>
            </a:r>
          </a:p>
          <a:p>
            <a:pPr marL="742950" lvl="1" indent="-285750">
              <a:buFont typeface="Wingdings" panose="05000000000000000000" pitchFamily="2" charset="2"/>
              <a:buChar char="Ø"/>
            </a:pPr>
            <a:r>
              <a:rPr lang="en-US" altLang="en-US" b="1" dirty="0"/>
              <a:t>entity_id: </a:t>
            </a:r>
            <a:r>
              <a:rPr lang="en-US" altLang="en-US" dirty="0"/>
              <a:t>links to the nid from the node table.</a:t>
            </a:r>
          </a:p>
          <a:p>
            <a:pPr marL="742950" lvl="1" indent="-285750">
              <a:buFont typeface="Wingdings" panose="05000000000000000000" pitchFamily="2" charset="2"/>
              <a:buChar char="Ø"/>
            </a:pPr>
            <a:r>
              <a:rPr lang="en-US" altLang="en-US" b="1" dirty="0"/>
              <a:t>body_value: </a:t>
            </a:r>
            <a:r>
              <a:rPr lang="en-US" altLang="en-US" dirty="0"/>
              <a:t>is the actual content field where the flag is likely stored.</a:t>
            </a:r>
          </a:p>
        </p:txBody>
      </p:sp>
      <p:pic>
        <p:nvPicPr>
          <p:cNvPr id="11" name="Picture 10">
            <a:extLst>
              <a:ext uri="{FF2B5EF4-FFF2-40B4-BE49-F238E27FC236}">
                <a16:creationId xmlns:a16="http://schemas.microsoft.com/office/drawing/2014/main" id="{651E671D-A826-14CF-1341-7CF71DF67AA9}"/>
              </a:ext>
            </a:extLst>
          </p:cNvPr>
          <p:cNvPicPr>
            <a:picLocks noChangeAspect="1"/>
          </p:cNvPicPr>
          <p:nvPr/>
        </p:nvPicPr>
        <p:blipFill>
          <a:blip r:embed="rId3"/>
          <a:stretch>
            <a:fillRect/>
          </a:stretch>
        </p:blipFill>
        <p:spPr>
          <a:xfrm>
            <a:off x="700222" y="2982048"/>
            <a:ext cx="10151444" cy="3746802"/>
          </a:xfrm>
          <a:prstGeom prst="rect">
            <a:avLst/>
          </a:prstGeom>
        </p:spPr>
      </p:pic>
    </p:spTree>
    <p:extLst>
      <p:ext uri="{BB962C8B-B14F-4D97-AF65-F5344CB8AC3E}">
        <p14:creationId xmlns:p14="http://schemas.microsoft.com/office/powerpoint/2010/main" val="3747385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DBC0-3CF3-0E93-BCA6-47EAA8AF2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BBDA7-D3EC-F5F5-73BA-5678E31B838D}"/>
              </a:ext>
            </a:extLst>
          </p:cNvPr>
          <p:cNvSpPr>
            <a:spLocks noGrp="1"/>
          </p:cNvSpPr>
          <p:nvPr>
            <p:ph type="title"/>
          </p:nvPr>
        </p:nvSpPr>
        <p:spPr>
          <a:xfrm>
            <a:off x="1403287" y="473181"/>
            <a:ext cx="8836182" cy="866732"/>
          </a:xfrm>
        </p:spPr>
        <p:txBody>
          <a:bodyPr>
            <a:normAutofit/>
          </a:bodyPr>
          <a:lstStyle/>
          <a:p>
            <a:pPr algn="ctr"/>
            <a:r>
              <a:rPr lang="en-US" sz="2800" dirty="0"/>
              <a:t>Continue explore the machine’s databases</a:t>
            </a:r>
          </a:p>
        </p:txBody>
      </p:sp>
      <p:sp>
        <p:nvSpPr>
          <p:cNvPr id="7" name="TextBox 6">
            <a:extLst>
              <a:ext uri="{FF2B5EF4-FFF2-40B4-BE49-F238E27FC236}">
                <a16:creationId xmlns:a16="http://schemas.microsoft.com/office/drawing/2014/main" id="{36546F88-A501-D927-60E6-4F5BE767F367}"/>
              </a:ext>
            </a:extLst>
          </p:cNvPr>
          <p:cNvSpPr txBox="1"/>
          <p:nvPr/>
        </p:nvSpPr>
        <p:spPr>
          <a:xfrm>
            <a:off x="808864" y="1538597"/>
            <a:ext cx="10574271" cy="369332"/>
          </a:xfrm>
          <a:prstGeom prst="rect">
            <a:avLst/>
          </a:prstGeom>
          <a:noFill/>
        </p:spPr>
        <p:txBody>
          <a:bodyPr wrap="square">
            <a:spAutoFit/>
          </a:bodyPr>
          <a:lstStyle/>
          <a:p>
            <a:r>
              <a:rPr lang="en-US" altLang="en-US" dirty="0"/>
              <a:t>Try to find some other user and possible passwords.</a:t>
            </a:r>
          </a:p>
        </p:txBody>
      </p:sp>
      <p:pic>
        <p:nvPicPr>
          <p:cNvPr id="4" name="Picture 3">
            <a:extLst>
              <a:ext uri="{FF2B5EF4-FFF2-40B4-BE49-F238E27FC236}">
                <a16:creationId xmlns:a16="http://schemas.microsoft.com/office/drawing/2014/main" id="{02EA48AA-A09D-117F-E58E-47E9352664BF}"/>
              </a:ext>
            </a:extLst>
          </p:cNvPr>
          <p:cNvPicPr>
            <a:picLocks noChangeAspect="1"/>
          </p:cNvPicPr>
          <p:nvPr/>
        </p:nvPicPr>
        <p:blipFill>
          <a:blip r:embed="rId3"/>
          <a:stretch>
            <a:fillRect/>
          </a:stretch>
        </p:blipFill>
        <p:spPr>
          <a:xfrm>
            <a:off x="808864" y="2168165"/>
            <a:ext cx="10574271" cy="2521670"/>
          </a:xfrm>
          <a:prstGeom prst="rect">
            <a:avLst/>
          </a:prstGeom>
        </p:spPr>
      </p:pic>
      <p:sp>
        <p:nvSpPr>
          <p:cNvPr id="6" name="TextBox 5">
            <a:extLst>
              <a:ext uri="{FF2B5EF4-FFF2-40B4-BE49-F238E27FC236}">
                <a16:creationId xmlns:a16="http://schemas.microsoft.com/office/drawing/2014/main" id="{BDA94490-7E04-6FC4-119F-B0768805A0D3}"/>
              </a:ext>
            </a:extLst>
          </p:cNvPr>
          <p:cNvSpPr txBox="1"/>
          <p:nvPr/>
        </p:nvSpPr>
        <p:spPr>
          <a:xfrm>
            <a:off x="808864" y="5033727"/>
            <a:ext cx="8956298" cy="923330"/>
          </a:xfrm>
          <a:prstGeom prst="rect">
            <a:avLst/>
          </a:prstGeom>
          <a:noFill/>
        </p:spPr>
        <p:txBody>
          <a:bodyPr wrap="none" rtlCol="0">
            <a:spAutoFit/>
          </a:bodyPr>
          <a:lstStyle/>
          <a:p>
            <a:r>
              <a:rPr lang="en-US" dirty="0"/>
              <a:t>We have found two user, email and password and continue with crack the password hashes</a:t>
            </a:r>
          </a:p>
          <a:p>
            <a:pPr marL="742950" lvl="1" indent="-285750">
              <a:buFont typeface="Wingdings" panose="05000000000000000000" pitchFamily="2" charset="2"/>
              <a:buChar char="Ø"/>
            </a:pPr>
            <a:r>
              <a:rPr lang="en-US" dirty="0"/>
              <a:t>Admin </a:t>
            </a:r>
            <a:r>
              <a:rPr lang="en-US" dirty="0">
                <a:sym typeface="Wingdings" panose="05000000000000000000" pitchFamily="2" charset="2"/>
              </a:rPr>
              <a:t> admin@example.com</a:t>
            </a:r>
            <a:endParaRPr lang="en-US" dirty="0"/>
          </a:p>
          <a:p>
            <a:pPr marL="742950" lvl="1" indent="-285750">
              <a:buFont typeface="Wingdings" panose="05000000000000000000" pitchFamily="2" charset="2"/>
              <a:buChar char="Ø"/>
            </a:pPr>
            <a:r>
              <a:rPr lang="en-US" dirty="0"/>
              <a:t>Fred </a:t>
            </a:r>
            <a:r>
              <a:rPr lang="en-US" dirty="0">
                <a:sym typeface="Wingdings" panose="05000000000000000000" pitchFamily="2" charset="2"/>
              </a:rPr>
              <a:t> fred@example.com</a:t>
            </a:r>
            <a:endParaRPr lang="en-US" dirty="0"/>
          </a:p>
        </p:txBody>
      </p:sp>
    </p:spTree>
    <p:extLst>
      <p:ext uri="{BB962C8B-B14F-4D97-AF65-F5344CB8AC3E}">
        <p14:creationId xmlns:p14="http://schemas.microsoft.com/office/powerpoint/2010/main" val="148502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82BD6-5971-906E-35A4-2B9753990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DE23A-70F7-5F9A-52E1-ED7EEC30684E}"/>
              </a:ext>
            </a:extLst>
          </p:cNvPr>
          <p:cNvSpPr>
            <a:spLocks noGrp="1"/>
          </p:cNvSpPr>
          <p:nvPr>
            <p:ph type="title"/>
          </p:nvPr>
        </p:nvSpPr>
        <p:spPr>
          <a:xfrm>
            <a:off x="4399131" y="708572"/>
            <a:ext cx="3604131" cy="450953"/>
          </a:xfrm>
        </p:spPr>
        <p:txBody>
          <a:bodyPr>
            <a:noAutofit/>
          </a:bodyPr>
          <a:lstStyle/>
          <a:p>
            <a:pPr algn="ctr"/>
            <a:r>
              <a:rPr lang="en-US" sz="2800" dirty="0"/>
              <a:t>Q6: What is flag 4 ?</a:t>
            </a:r>
          </a:p>
        </p:txBody>
      </p:sp>
      <p:sp>
        <p:nvSpPr>
          <p:cNvPr id="7" name="TextBox 6">
            <a:extLst>
              <a:ext uri="{FF2B5EF4-FFF2-40B4-BE49-F238E27FC236}">
                <a16:creationId xmlns:a16="http://schemas.microsoft.com/office/drawing/2014/main" id="{13B4425D-30F1-14B5-86E0-CBF0436C7CEA}"/>
              </a:ext>
            </a:extLst>
          </p:cNvPr>
          <p:cNvSpPr txBox="1"/>
          <p:nvPr/>
        </p:nvSpPr>
        <p:spPr>
          <a:xfrm>
            <a:off x="808864" y="1448062"/>
            <a:ext cx="10574271" cy="1477328"/>
          </a:xfrm>
          <a:prstGeom prst="rect">
            <a:avLst/>
          </a:prstGeom>
          <a:noFill/>
        </p:spPr>
        <p:txBody>
          <a:bodyPr wrap="square">
            <a:spAutoFit/>
          </a:bodyPr>
          <a:lstStyle/>
          <a:p>
            <a:r>
              <a:rPr lang="en-US" b="1" dirty="0">
                <a:solidFill>
                  <a:srgbClr val="C00000"/>
                </a:solidFill>
              </a:rPr>
              <a:t>Flag3 HINT </a:t>
            </a:r>
            <a:r>
              <a:rPr lang="en-US" dirty="0"/>
              <a:t>| Special PERMS will help FIND the passwd - but you'll need to -exec that command to work out how to get what's in the shadow.</a:t>
            </a:r>
          </a:p>
          <a:p>
            <a:pPr lvl="1"/>
            <a:r>
              <a:rPr lang="en-US" altLang="en-US" b="1" dirty="0">
                <a:solidFill>
                  <a:srgbClr val="C00000"/>
                </a:solidFill>
              </a:rPr>
              <a:t>Cat /etc/passwd</a:t>
            </a:r>
          </a:p>
          <a:p>
            <a:pPr marL="1200150" lvl="2" indent="-285750">
              <a:buFont typeface="Wingdings" panose="05000000000000000000" pitchFamily="2" charset="2"/>
              <a:buChar char="Ø"/>
            </a:pPr>
            <a:r>
              <a:rPr lang="en-US" dirty="0"/>
              <a:t>The /etc/passwd file in Linux is contains essential information about user accounts. </a:t>
            </a:r>
          </a:p>
          <a:p>
            <a:pPr marL="1200150" lvl="2" indent="-285750">
              <a:buFont typeface="Wingdings" panose="05000000000000000000" pitchFamily="2" charset="2"/>
              <a:buChar char="Ø"/>
            </a:pPr>
            <a:r>
              <a:rPr lang="en-US" dirty="0"/>
              <a:t>Holds user details such as usernames, user IDs (UIDs), group IDs (GIDs), home directories etc.</a:t>
            </a:r>
          </a:p>
        </p:txBody>
      </p:sp>
      <p:pic>
        <p:nvPicPr>
          <p:cNvPr id="4" name="Picture 3">
            <a:extLst>
              <a:ext uri="{FF2B5EF4-FFF2-40B4-BE49-F238E27FC236}">
                <a16:creationId xmlns:a16="http://schemas.microsoft.com/office/drawing/2014/main" id="{32212AB4-8BE8-46A3-3662-C39133CB3877}"/>
              </a:ext>
            </a:extLst>
          </p:cNvPr>
          <p:cNvPicPr>
            <a:picLocks noChangeAspect="1"/>
          </p:cNvPicPr>
          <p:nvPr/>
        </p:nvPicPr>
        <p:blipFill>
          <a:blip r:embed="rId3"/>
          <a:stretch>
            <a:fillRect/>
          </a:stretch>
        </p:blipFill>
        <p:spPr>
          <a:xfrm>
            <a:off x="1107296" y="2925390"/>
            <a:ext cx="9738756" cy="3801335"/>
          </a:xfrm>
          <a:prstGeom prst="rect">
            <a:avLst/>
          </a:prstGeom>
        </p:spPr>
      </p:pic>
    </p:spTree>
    <p:extLst>
      <p:ext uri="{BB962C8B-B14F-4D97-AF65-F5344CB8AC3E}">
        <p14:creationId xmlns:p14="http://schemas.microsoft.com/office/powerpoint/2010/main" val="669174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9AA3F-C217-6478-23F3-ED878E9D4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98FD6-DE23-3176-2071-3D4A53CE5A3C}"/>
              </a:ext>
            </a:extLst>
          </p:cNvPr>
          <p:cNvSpPr>
            <a:spLocks noGrp="1"/>
          </p:cNvSpPr>
          <p:nvPr>
            <p:ph type="title"/>
          </p:nvPr>
        </p:nvSpPr>
        <p:spPr>
          <a:xfrm>
            <a:off x="162110" y="120097"/>
            <a:ext cx="1657637" cy="319346"/>
          </a:xfrm>
        </p:spPr>
        <p:txBody>
          <a:bodyPr>
            <a:normAutofit/>
          </a:bodyPr>
          <a:lstStyle/>
          <a:p>
            <a:r>
              <a:rPr lang="en-US" sz="1400" dirty="0"/>
              <a:t>Q6: What is flag 4 ?</a:t>
            </a:r>
          </a:p>
        </p:txBody>
      </p:sp>
      <p:sp>
        <p:nvSpPr>
          <p:cNvPr id="7" name="TextBox 6">
            <a:extLst>
              <a:ext uri="{FF2B5EF4-FFF2-40B4-BE49-F238E27FC236}">
                <a16:creationId xmlns:a16="http://schemas.microsoft.com/office/drawing/2014/main" id="{D5A7E320-6C70-30D2-92FC-82EB31C59119}"/>
              </a:ext>
            </a:extLst>
          </p:cNvPr>
          <p:cNvSpPr txBox="1"/>
          <p:nvPr/>
        </p:nvSpPr>
        <p:spPr>
          <a:xfrm>
            <a:off x="826883" y="688744"/>
            <a:ext cx="10538234" cy="646331"/>
          </a:xfrm>
          <a:prstGeom prst="rect">
            <a:avLst/>
          </a:prstGeom>
          <a:noFill/>
        </p:spPr>
        <p:txBody>
          <a:bodyPr wrap="square">
            <a:spAutoFit/>
          </a:bodyPr>
          <a:lstStyle/>
          <a:p>
            <a:pPr marL="285750" indent="-285750">
              <a:buFont typeface="Wingdings" panose="05000000000000000000" pitchFamily="2" charset="2"/>
              <a:buChar char="Ø"/>
            </a:pPr>
            <a:r>
              <a:rPr lang="en-US" altLang="en-US" dirty="0"/>
              <a:t>Read the file and it mentioned that flag4 is in /home/flag4 directory</a:t>
            </a:r>
          </a:p>
          <a:p>
            <a:pPr marL="285750" indent="-285750">
              <a:buFont typeface="Wingdings" panose="05000000000000000000" pitchFamily="2" charset="2"/>
              <a:buChar char="Ø"/>
            </a:pPr>
            <a:r>
              <a:rPr lang="en-US" dirty="0"/>
              <a:t>Basically, change your directory and find the flag4.txt file</a:t>
            </a:r>
          </a:p>
        </p:txBody>
      </p:sp>
      <p:pic>
        <p:nvPicPr>
          <p:cNvPr id="5" name="Picture 4">
            <a:extLst>
              <a:ext uri="{FF2B5EF4-FFF2-40B4-BE49-F238E27FC236}">
                <a16:creationId xmlns:a16="http://schemas.microsoft.com/office/drawing/2014/main" id="{BB8FEDED-6D2B-CCE2-767A-930A09704F5E}"/>
              </a:ext>
            </a:extLst>
          </p:cNvPr>
          <p:cNvPicPr>
            <a:picLocks noChangeAspect="1"/>
          </p:cNvPicPr>
          <p:nvPr/>
        </p:nvPicPr>
        <p:blipFill>
          <a:blip r:embed="rId3"/>
          <a:stretch>
            <a:fillRect/>
          </a:stretch>
        </p:blipFill>
        <p:spPr>
          <a:xfrm>
            <a:off x="945520" y="1502875"/>
            <a:ext cx="7440063" cy="5097101"/>
          </a:xfrm>
          <a:prstGeom prst="rect">
            <a:avLst/>
          </a:prstGeom>
        </p:spPr>
      </p:pic>
    </p:spTree>
    <p:extLst>
      <p:ext uri="{BB962C8B-B14F-4D97-AF65-F5344CB8AC3E}">
        <p14:creationId xmlns:p14="http://schemas.microsoft.com/office/powerpoint/2010/main" val="3681384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32B44-9B58-9941-C65B-D94EEB9CE5A1}"/>
              </a:ext>
            </a:extLst>
          </p:cNvPr>
          <p:cNvSpPr>
            <a:spLocks noGrp="1"/>
          </p:cNvSpPr>
          <p:nvPr>
            <p:ph type="title"/>
          </p:nvPr>
        </p:nvSpPr>
        <p:spPr>
          <a:xfrm>
            <a:off x="838200" y="681037"/>
            <a:ext cx="10515600" cy="745427"/>
          </a:xfrm>
        </p:spPr>
        <p:txBody>
          <a:bodyPr>
            <a:normAutofit/>
          </a:bodyPr>
          <a:lstStyle/>
          <a:p>
            <a:pPr algn="ctr"/>
            <a:r>
              <a:rPr lang="en-US" sz="2800" dirty="0"/>
              <a:t>What is Drupal CMS</a:t>
            </a:r>
          </a:p>
        </p:txBody>
      </p:sp>
      <p:sp>
        <p:nvSpPr>
          <p:cNvPr id="3" name="Content Placeholder 2">
            <a:extLst>
              <a:ext uri="{FF2B5EF4-FFF2-40B4-BE49-F238E27FC236}">
                <a16:creationId xmlns:a16="http://schemas.microsoft.com/office/drawing/2014/main" id="{C839E101-23B8-3128-7943-1243443F2E80}"/>
              </a:ext>
            </a:extLst>
          </p:cNvPr>
          <p:cNvSpPr>
            <a:spLocks noGrp="1"/>
          </p:cNvSpPr>
          <p:nvPr>
            <p:ph idx="1"/>
          </p:nvPr>
        </p:nvSpPr>
        <p:spPr>
          <a:xfrm>
            <a:off x="838200" y="1566251"/>
            <a:ext cx="10515600" cy="1862749"/>
          </a:xfrm>
        </p:spPr>
        <p:txBody>
          <a:bodyPr/>
          <a:lstStyle/>
          <a:p>
            <a:r>
              <a:rPr lang="en-US" sz="1800" b="0" dirty="0"/>
              <a:t>Drupal is a free, open-source content management system (CMS) written in PHP. </a:t>
            </a:r>
          </a:p>
          <a:p>
            <a:r>
              <a:rPr lang="en-US" sz="1800" b="0" dirty="0"/>
              <a:t>It is used to build and manage websites ranging from simple blogs to complex enterprise-level applications.</a:t>
            </a:r>
          </a:p>
          <a:p>
            <a:r>
              <a:rPr lang="en-US" sz="1800" b="0" dirty="0"/>
              <a:t>Drupal is known for its strong security practices. </a:t>
            </a:r>
          </a:p>
          <a:p>
            <a:r>
              <a:rPr lang="en-US" sz="1800" b="0" dirty="0"/>
              <a:t>Often chosen for government and enterprise websites because of its focus on security.</a:t>
            </a:r>
          </a:p>
        </p:txBody>
      </p:sp>
      <p:sp>
        <p:nvSpPr>
          <p:cNvPr id="4" name="TextBox 3">
            <a:extLst>
              <a:ext uri="{FF2B5EF4-FFF2-40B4-BE49-F238E27FC236}">
                <a16:creationId xmlns:a16="http://schemas.microsoft.com/office/drawing/2014/main" id="{FFB69C86-A9E9-C984-20DB-68C7BE7B48EF}"/>
              </a:ext>
            </a:extLst>
          </p:cNvPr>
          <p:cNvSpPr txBox="1"/>
          <p:nvPr/>
        </p:nvSpPr>
        <p:spPr>
          <a:xfrm>
            <a:off x="941832" y="3730752"/>
            <a:ext cx="6412333" cy="2400657"/>
          </a:xfrm>
          <a:prstGeom prst="rect">
            <a:avLst/>
          </a:prstGeom>
          <a:noFill/>
        </p:spPr>
        <p:txBody>
          <a:bodyPr wrap="none" rtlCol="0">
            <a:spAutoFit/>
          </a:bodyPr>
          <a:lstStyle/>
          <a:p>
            <a:pPr algn="ctr"/>
            <a:r>
              <a:rPr lang="en-US" sz="2400" b="1" dirty="0"/>
              <a:t>Common Use Cases</a:t>
            </a:r>
          </a:p>
          <a:p>
            <a:endParaRPr lang="en-US" dirty="0"/>
          </a:p>
          <a:p>
            <a:pPr marL="285750" indent="-285750" eaLnBrk="0" fontAlgn="base" hangingPunct="0">
              <a:buFont typeface="Wingdings" panose="05000000000000000000" pitchFamily="2" charset="2"/>
              <a:buChar char="Ø"/>
            </a:pPr>
            <a:r>
              <a:rPr lang="en-US" dirty="0"/>
              <a:t>Government portals (Whitehouse.gov used Drupal in the past)</a:t>
            </a:r>
          </a:p>
          <a:p>
            <a:pPr marL="285750" indent="-285750" eaLnBrk="0" fontAlgn="base" hangingPunct="0">
              <a:buFont typeface="Wingdings" panose="05000000000000000000" pitchFamily="2" charset="2"/>
              <a:buChar char="Ø"/>
            </a:pPr>
            <a:r>
              <a:rPr lang="en-US" dirty="0"/>
              <a:t>University and educational sites</a:t>
            </a:r>
          </a:p>
          <a:p>
            <a:pPr marL="285750" indent="-285750" eaLnBrk="0" fontAlgn="base" hangingPunct="0">
              <a:buFont typeface="Wingdings" panose="05000000000000000000" pitchFamily="2" charset="2"/>
              <a:buChar char="Ø"/>
            </a:pPr>
            <a:r>
              <a:rPr lang="en-US" dirty="0"/>
              <a:t>Non-profit and NGO websites</a:t>
            </a:r>
          </a:p>
          <a:p>
            <a:pPr marL="285750" indent="-285750" eaLnBrk="0" fontAlgn="base" hangingPunct="0">
              <a:buFont typeface="Wingdings" panose="05000000000000000000" pitchFamily="2" charset="2"/>
              <a:buChar char="Ø"/>
            </a:pPr>
            <a:r>
              <a:rPr lang="en-US" dirty="0"/>
              <a:t>Media and publishing platforms</a:t>
            </a:r>
          </a:p>
          <a:p>
            <a:pPr marL="285750" indent="-285750" eaLnBrk="0" fontAlgn="base" hangingPunct="0">
              <a:buFont typeface="Wingdings" panose="05000000000000000000" pitchFamily="2" charset="2"/>
              <a:buChar char="Ø"/>
            </a:pPr>
            <a:r>
              <a:rPr lang="en-US" dirty="0"/>
              <a:t>E-commerce</a:t>
            </a:r>
          </a:p>
          <a:p>
            <a:endParaRPr lang="en-US" dirty="0"/>
          </a:p>
        </p:txBody>
      </p:sp>
    </p:spTree>
    <p:extLst>
      <p:ext uri="{BB962C8B-B14F-4D97-AF65-F5344CB8AC3E}">
        <p14:creationId xmlns:p14="http://schemas.microsoft.com/office/powerpoint/2010/main" val="2398854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6E854-4478-A384-4DAD-1F6666D9EC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C0345-9B82-D445-4C42-B765EF277A92}"/>
              </a:ext>
            </a:extLst>
          </p:cNvPr>
          <p:cNvSpPr>
            <a:spLocks noGrp="1"/>
          </p:cNvSpPr>
          <p:nvPr>
            <p:ph type="title"/>
          </p:nvPr>
        </p:nvSpPr>
        <p:spPr>
          <a:xfrm>
            <a:off x="2706987" y="753839"/>
            <a:ext cx="7505322" cy="450953"/>
          </a:xfrm>
        </p:spPr>
        <p:txBody>
          <a:bodyPr>
            <a:noAutofit/>
          </a:bodyPr>
          <a:lstStyle/>
          <a:p>
            <a:pPr algn="ctr"/>
            <a:r>
              <a:rPr lang="en-US" sz="2800" dirty="0"/>
              <a:t>Q7: What is the final flag.txt?</a:t>
            </a:r>
          </a:p>
        </p:txBody>
      </p:sp>
      <p:sp>
        <p:nvSpPr>
          <p:cNvPr id="7" name="TextBox 6">
            <a:extLst>
              <a:ext uri="{FF2B5EF4-FFF2-40B4-BE49-F238E27FC236}">
                <a16:creationId xmlns:a16="http://schemas.microsoft.com/office/drawing/2014/main" id="{294CEC13-F70F-69EB-164B-E38FE2DF2FEC}"/>
              </a:ext>
            </a:extLst>
          </p:cNvPr>
          <p:cNvSpPr txBox="1"/>
          <p:nvPr/>
        </p:nvSpPr>
        <p:spPr>
          <a:xfrm>
            <a:off x="808864" y="1538597"/>
            <a:ext cx="10574271" cy="1477328"/>
          </a:xfrm>
          <a:prstGeom prst="rect">
            <a:avLst/>
          </a:prstGeom>
          <a:noFill/>
        </p:spPr>
        <p:txBody>
          <a:bodyPr wrap="square">
            <a:spAutoFit/>
          </a:bodyPr>
          <a:lstStyle/>
          <a:p>
            <a:r>
              <a:rPr lang="en-US" dirty="0">
                <a:solidFill>
                  <a:srgbClr val="C00000"/>
                </a:solidFill>
              </a:rPr>
              <a:t>find . -exec '/bin/sh’ \;</a:t>
            </a:r>
          </a:p>
          <a:p>
            <a:endParaRPr lang="en-US" dirty="0">
              <a:solidFill>
                <a:srgbClr val="C00000"/>
              </a:solidFill>
            </a:endParaRPr>
          </a:p>
          <a:p>
            <a:pPr marL="285750" indent="-285750">
              <a:buFont typeface="Wingdings" panose="05000000000000000000" pitchFamily="2" charset="2"/>
              <a:buChar char="Ø"/>
            </a:pPr>
            <a:r>
              <a:rPr lang="en-US" altLang="en-US" dirty="0">
                <a:latin typeface="Arial" panose="020B0604020202020204" pitchFamily="34" charset="0"/>
              </a:rPr>
              <a:t>Search all files and directories starting from the current directory (.)</a:t>
            </a:r>
          </a:p>
          <a:p>
            <a:pPr marL="285750" indent="-285750">
              <a:buFont typeface="Wingdings" panose="05000000000000000000" pitchFamily="2" charset="2"/>
              <a:buChar char="Ø"/>
            </a:pPr>
            <a:r>
              <a:rPr lang="en-US" altLang="en-US" dirty="0">
                <a:latin typeface="Arial" panose="020B0604020202020204" pitchFamily="34" charset="0"/>
              </a:rPr>
              <a:t>Each item it finds, run /bin/sh</a:t>
            </a:r>
          </a:p>
          <a:p>
            <a:pPr marL="285750" indent="-285750">
              <a:buFont typeface="Wingdings" panose="05000000000000000000" pitchFamily="2" charset="2"/>
              <a:buChar char="Ø"/>
            </a:pPr>
            <a:r>
              <a:rPr lang="en-US" dirty="0"/>
              <a:t>This technique used in privilege escalation when a binary runs find insecurely with -exec</a:t>
            </a:r>
            <a:endParaRPr lang="en-US" altLang="en-US" dirty="0">
              <a:latin typeface="Arial" panose="020B0604020202020204" pitchFamily="34" charset="0"/>
            </a:endParaRPr>
          </a:p>
        </p:txBody>
      </p:sp>
      <p:pic>
        <p:nvPicPr>
          <p:cNvPr id="6" name="Picture 5">
            <a:extLst>
              <a:ext uri="{FF2B5EF4-FFF2-40B4-BE49-F238E27FC236}">
                <a16:creationId xmlns:a16="http://schemas.microsoft.com/office/drawing/2014/main" id="{F050135E-ACE8-E233-83CA-96CE1728A731}"/>
              </a:ext>
            </a:extLst>
          </p:cNvPr>
          <p:cNvPicPr>
            <a:picLocks noChangeAspect="1"/>
          </p:cNvPicPr>
          <p:nvPr/>
        </p:nvPicPr>
        <p:blipFill>
          <a:blip r:embed="rId3"/>
          <a:stretch>
            <a:fillRect/>
          </a:stretch>
        </p:blipFill>
        <p:spPr>
          <a:xfrm>
            <a:off x="890144" y="3212846"/>
            <a:ext cx="8223376" cy="2995711"/>
          </a:xfrm>
          <a:prstGeom prst="rect">
            <a:avLst/>
          </a:prstGeom>
        </p:spPr>
      </p:pic>
    </p:spTree>
    <p:extLst>
      <p:ext uri="{BB962C8B-B14F-4D97-AF65-F5344CB8AC3E}">
        <p14:creationId xmlns:p14="http://schemas.microsoft.com/office/powerpoint/2010/main" val="1297823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E77F7-BA7F-4FAF-F120-D9B9BB9AB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63F6F6-E2D6-A893-569C-5CCAE38717D0}"/>
              </a:ext>
            </a:extLst>
          </p:cNvPr>
          <p:cNvSpPr>
            <a:spLocks noGrp="1"/>
          </p:cNvSpPr>
          <p:nvPr>
            <p:ph type="title"/>
          </p:nvPr>
        </p:nvSpPr>
        <p:spPr>
          <a:xfrm>
            <a:off x="2298826" y="371193"/>
            <a:ext cx="7594348" cy="934774"/>
          </a:xfrm>
        </p:spPr>
        <p:txBody>
          <a:bodyPr>
            <a:noAutofit/>
          </a:bodyPr>
          <a:lstStyle/>
          <a:p>
            <a:pPr algn="ctr"/>
            <a:r>
              <a:rPr lang="en-US" sz="2800" dirty="0"/>
              <a:t>Q7: What is the final flag.txt?</a:t>
            </a:r>
          </a:p>
        </p:txBody>
      </p:sp>
      <p:sp>
        <p:nvSpPr>
          <p:cNvPr id="7" name="TextBox 6">
            <a:extLst>
              <a:ext uri="{FF2B5EF4-FFF2-40B4-BE49-F238E27FC236}">
                <a16:creationId xmlns:a16="http://schemas.microsoft.com/office/drawing/2014/main" id="{4A3BF1CB-4325-CBE6-2FBF-D43803C17E8B}"/>
              </a:ext>
            </a:extLst>
          </p:cNvPr>
          <p:cNvSpPr txBox="1"/>
          <p:nvPr/>
        </p:nvSpPr>
        <p:spPr>
          <a:xfrm>
            <a:off x="808864" y="1538597"/>
            <a:ext cx="10574271" cy="646331"/>
          </a:xfrm>
          <a:prstGeom prst="rect">
            <a:avLst/>
          </a:prstGeom>
          <a:noFill/>
        </p:spPr>
        <p:txBody>
          <a:bodyPr wrap="square">
            <a:spAutoFit/>
          </a:bodyPr>
          <a:lstStyle/>
          <a:p>
            <a:pPr marL="285750" indent="-285750">
              <a:buFont typeface="Wingdings" panose="05000000000000000000" pitchFamily="2" charset="2"/>
              <a:buChar char="Ø"/>
            </a:pPr>
            <a:endParaRPr lang="en-US" altLang="en-US" dirty="0">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C24335E-8A97-5A0B-7414-FE4E5DB21F79}"/>
              </a:ext>
            </a:extLst>
          </p:cNvPr>
          <p:cNvPicPr>
            <a:picLocks noChangeAspect="1"/>
          </p:cNvPicPr>
          <p:nvPr/>
        </p:nvPicPr>
        <p:blipFill>
          <a:blip r:embed="rId3"/>
          <a:stretch>
            <a:fillRect/>
          </a:stretch>
        </p:blipFill>
        <p:spPr>
          <a:xfrm>
            <a:off x="808863" y="1538597"/>
            <a:ext cx="10574271" cy="4786621"/>
          </a:xfrm>
          <a:prstGeom prst="rect">
            <a:avLst/>
          </a:prstGeom>
        </p:spPr>
      </p:pic>
    </p:spTree>
    <p:extLst>
      <p:ext uri="{BB962C8B-B14F-4D97-AF65-F5344CB8AC3E}">
        <p14:creationId xmlns:p14="http://schemas.microsoft.com/office/powerpoint/2010/main" val="1720235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88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86D9-7D8F-BA0A-69E5-F649A37EA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78462-007D-CAD9-2A1A-E70F9B3C0F9E}"/>
              </a:ext>
            </a:extLst>
          </p:cNvPr>
          <p:cNvSpPr>
            <a:spLocks noGrp="1"/>
          </p:cNvSpPr>
          <p:nvPr>
            <p:ph type="title"/>
          </p:nvPr>
        </p:nvSpPr>
        <p:spPr>
          <a:xfrm>
            <a:off x="838200" y="681037"/>
            <a:ext cx="10515600" cy="745427"/>
          </a:xfrm>
        </p:spPr>
        <p:txBody>
          <a:bodyPr>
            <a:normAutofit/>
          </a:bodyPr>
          <a:lstStyle/>
          <a:p>
            <a:pPr algn="ctr"/>
            <a:r>
              <a:rPr lang="en-US" sz="2800" dirty="0"/>
              <a:t>Default Paths (often used in enumeration and scanning):</a:t>
            </a:r>
          </a:p>
        </p:txBody>
      </p:sp>
      <p:sp>
        <p:nvSpPr>
          <p:cNvPr id="3" name="Content Placeholder 2">
            <a:extLst>
              <a:ext uri="{FF2B5EF4-FFF2-40B4-BE49-F238E27FC236}">
                <a16:creationId xmlns:a16="http://schemas.microsoft.com/office/drawing/2014/main" id="{8BAD4732-2D20-5C4C-9B37-3760C6145986}"/>
              </a:ext>
            </a:extLst>
          </p:cNvPr>
          <p:cNvSpPr>
            <a:spLocks noGrp="1"/>
          </p:cNvSpPr>
          <p:nvPr>
            <p:ph idx="1"/>
          </p:nvPr>
        </p:nvSpPr>
        <p:spPr>
          <a:xfrm>
            <a:off x="838200" y="1664209"/>
            <a:ext cx="10515600" cy="2066544"/>
          </a:xfrm>
        </p:spPr>
        <p:txBody>
          <a:bodyPr>
            <a:normAutofit fontScale="70000" lnSpcReduction="20000"/>
          </a:bodyPr>
          <a:lstStyle/>
          <a:p>
            <a:pPr eaLnBrk="0" fontAlgn="base" hangingPunct="0"/>
            <a:r>
              <a:rPr lang="en-US" b="0" dirty="0"/>
              <a:t>/user/login – Login page</a:t>
            </a:r>
            <a:endParaRPr lang="en-US" dirty="0"/>
          </a:p>
          <a:p>
            <a:pPr eaLnBrk="0" fontAlgn="base" hangingPunct="0"/>
            <a:r>
              <a:rPr lang="en-US" b="0" dirty="0"/>
              <a:t>/admin – Admin panel</a:t>
            </a:r>
            <a:endParaRPr lang="en-US" sz="1800" dirty="0"/>
          </a:p>
          <a:p>
            <a:pPr eaLnBrk="0" fontAlgn="base" hangingPunct="0"/>
            <a:r>
              <a:rPr lang="en-US" b="0" dirty="0"/>
              <a:t>/node/1 – First content item (can expose internal data)</a:t>
            </a:r>
            <a:endParaRPr lang="en-US" sz="1800" dirty="0"/>
          </a:p>
          <a:p>
            <a:pPr eaLnBrk="0" fontAlgn="base" hangingPunct="0"/>
            <a:r>
              <a:rPr lang="en-US" b="0" dirty="0"/>
              <a:t>/robots.txt – May reveal hidden directories</a:t>
            </a:r>
            <a:endParaRPr lang="en-US" sz="1800" dirty="0"/>
          </a:p>
          <a:p>
            <a:pPr eaLnBrk="0" fontAlgn="base" hangingPunct="0"/>
            <a:r>
              <a:rPr lang="en-US" b="0" dirty="0"/>
              <a:t>/sites/default/ – Default site directory</a:t>
            </a:r>
            <a:endParaRPr lang="en-US" sz="1800" dirty="0"/>
          </a:p>
          <a:p>
            <a:pPr eaLnBrk="0" fontAlgn="base" hangingPunct="0"/>
            <a:r>
              <a:rPr lang="en-US" b="0" dirty="0"/>
              <a:t>/CHANGELOG.txt – May leak version info</a:t>
            </a:r>
            <a:endParaRPr lang="en-US" sz="1800" dirty="0"/>
          </a:p>
          <a:p>
            <a:endParaRPr lang="en-US" dirty="0"/>
          </a:p>
        </p:txBody>
      </p:sp>
    </p:spTree>
    <p:extLst>
      <p:ext uri="{BB962C8B-B14F-4D97-AF65-F5344CB8AC3E}">
        <p14:creationId xmlns:p14="http://schemas.microsoft.com/office/powerpoint/2010/main" val="50979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F9FFA-4514-7AEB-8537-14EABB82C2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C0B43B-2B4B-C0E7-6BE8-D83F4BEFD042}"/>
              </a:ext>
            </a:extLst>
          </p:cNvPr>
          <p:cNvSpPr>
            <a:spLocks noGrp="1"/>
          </p:cNvSpPr>
          <p:nvPr>
            <p:ph type="title"/>
          </p:nvPr>
        </p:nvSpPr>
        <p:spPr>
          <a:xfrm>
            <a:off x="838200" y="681037"/>
            <a:ext cx="10515600" cy="745427"/>
          </a:xfrm>
        </p:spPr>
        <p:txBody>
          <a:bodyPr>
            <a:normAutofit/>
          </a:bodyPr>
          <a:lstStyle/>
          <a:p>
            <a:pPr algn="ctr"/>
            <a:r>
              <a:rPr lang="en-US" sz="2800" dirty="0"/>
              <a:t>Host Discover</a:t>
            </a:r>
          </a:p>
        </p:txBody>
      </p:sp>
      <p:sp>
        <p:nvSpPr>
          <p:cNvPr id="3" name="Content Placeholder 2">
            <a:extLst>
              <a:ext uri="{FF2B5EF4-FFF2-40B4-BE49-F238E27FC236}">
                <a16:creationId xmlns:a16="http://schemas.microsoft.com/office/drawing/2014/main" id="{68F738D3-E649-F17D-D089-12A4BDD2E496}"/>
              </a:ext>
            </a:extLst>
          </p:cNvPr>
          <p:cNvSpPr>
            <a:spLocks noGrp="1"/>
          </p:cNvSpPr>
          <p:nvPr>
            <p:ph idx="1"/>
          </p:nvPr>
        </p:nvSpPr>
        <p:spPr>
          <a:xfrm>
            <a:off x="838200" y="1503567"/>
            <a:ext cx="5173299" cy="987551"/>
          </a:xfrm>
        </p:spPr>
        <p:txBody>
          <a:bodyPr>
            <a:normAutofit fontScale="40000" lnSpcReduction="20000"/>
          </a:bodyPr>
          <a:lstStyle/>
          <a:p>
            <a:pPr marL="0" indent="0" fontAlgn="base">
              <a:lnSpc>
                <a:spcPct val="110000"/>
              </a:lnSpc>
              <a:buNone/>
            </a:pPr>
            <a:r>
              <a:rPr lang="en-US" sz="4500" b="0" dirty="0">
                <a:solidFill>
                  <a:srgbClr val="C00000"/>
                </a:solidFill>
              </a:rPr>
              <a:t>sudo arp-scan --localnet</a:t>
            </a:r>
          </a:p>
          <a:p>
            <a:pPr marL="0" indent="0" eaLnBrk="0" fontAlgn="base" hangingPunct="0">
              <a:buNone/>
            </a:pPr>
            <a:r>
              <a:rPr lang="en-US" sz="4000" b="0" dirty="0"/>
              <a:t>	sudo arp-scan --localnet is used to discover all devices on your local network using ARP (Address Resolution Protocol).</a:t>
            </a:r>
          </a:p>
          <a:p>
            <a:pPr marL="0" indent="0" eaLnBrk="0" fontAlgn="base" hangingPunct="0">
              <a:buNone/>
            </a:pPr>
            <a:endParaRPr lang="en-US" b="0" dirty="0"/>
          </a:p>
          <a:p>
            <a:endParaRPr lang="en-US" dirty="0"/>
          </a:p>
        </p:txBody>
      </p:sp>
      <p:sp>
        <p:nvSpPr>
          <p:cNvPr id="4" name="TextBox 3">
            <a:extLst>
              <a:ext uri="{FF2B5EF4-FFF2-40B4-BE49-F238E27FC236}">
                <a16:creationId xmlns:a16="http://schemas.microsoft.com/office/drawing/2014/main" id="{DD4CDBD7-D1B6-A14C-F421-351B2CF880BE}"/>
              </a:ext>
            </a:extLst>
          </p:cNvPr>
          <p:cNvSpPr txBox="1"/>
          <p:nvPr/>
        </p:nvSpPr>
        <p:spPr>
          <a:xfrm>
            <a:off x="6011501" y="1461049"/>
            <a:ext cx="5342297" cy="1138773"/>
          </a:xfrm>
          <a:prstGeom prst="rect">
            <a:avLst/>
          </a:prstGeom>
          <a:noFill/>
        </p:spPr>
        <p:txBody>
          <a:bodyPr wrap="square" rtlCol="0">
            <a:spAutoFit/>
          </a:bodyPr>
          <a:lstStyle/>
          <a:p>
            <a:r>
              <a:rPr lang="en-US" dirty="0">
                <a:solidFill>
                  <a:srgbClr val="C00000"/>
                </a:solidFill>
              </a:rPr>
              <a:t>sudo netdiscover</a:t>
            </a:r>
            <a:br>
              <a:rPr lang="en-US" dirty="0"/>
            </a:br>
            <a:r>
              <a:rPr lang="en-US" dirty="0"/>
              <a:t>	</a:t>
            </a:r>
            <a:r>
              <a:rPr lang="en-US" sz="1600" dirty="0"/>
              <a:t>sudo netdiscover is a handy tool for passive and active scanning of live hosts on your local network using ARP requests.</a:t>
            </a:r>
          </a:p>
        </p:txBody>
      </p:sp>
      <p:pic>
        <p:nvPicPr>
          <p:cNvPr id="6" name="Picture 5">
            <a:extLst>
              <a:ext uri="{FF2B5EF4-FFF2-40B4-BE49-F238E27FC236}">
                <a16:creationId xmlns:a16="http://schemas.microsoft.com/office/drawing/2014/main" id="{6E22BA54-6164-F484-F219-4CE19D0E888E}"/>
              </a:ext>
            </a:extLst>
          </p:cNvPr>
          <p:cNvPicPr>
            <a:picLocks noChangeAspect="1"/>
          </p:cNvPicPr>
          <p:nvPr/>
        </p:nvPicPr>
        <p:blipFill>
          <a:blip r:embed="rId2"/>
          <a:stretch>
            <a:fillRect/>
          </a:stretch>
        </p:blipFill>
        <p:spPr>
          <a:xfrm>
            <a:off x="838200" y="2651760"/>
            <a:ext cx="5257800" cy="3667637"/>
          </a:xfrm>
          <a:prstGeom prst="rect">
            <a:avLst/>
          </a:prstGeom>
        </p:spPr>
      </p:pic>
      <p:pic>
        <p:nvPicPr>
          <p:cNvPr id="8" name="Picture 7">
            <a:extLst>
              <a:ext uri="{FF2B5EF4-FFF2-40B4-BE49-F238E27FC236}">
                <a16:creationId xmlns:a16="http://schemas.microsoft.com/office/drawing/2014/main" id="{FA32A418-5941-510F-41D9-4CCDAE9A02E1}"/>
              </a:ext>
            </a:extLst>
          </p:cNvPr>
          <p:cNvPicPr>
            <a:picLocks noChangeAspect="1"/>
          </p:cNvPicPr>
          <p:nvPr/>
        </p:nvPicPr>
        <p:blipFill>
          <a:blip r:embed="rId3"/>
          <a:stretch>
            <a:fillRect/>
          </a:stretch>
        </p:blipFill>
        <p:spPr>
          <a:xfrm>
            <a:off x="6105290" y="2651760"/>
            <a:ext cx="5248510" cy="3667637"/>
          </a:xfrm>
          <a:prstGeom prst="rect">
            <a:avLst/>
          </a:prstGeom>
        </p:spPr>
      </p:pic>
      <p:sp>
        <p:nvSpPr>
          <p:cNvPr id="9" name="TextBox 8">
            <a:extLst>
              <a:ext uri="{FF2B5EF4-FFF2-40B4-BE49-F238E27FC236}">
                <a16:creationId xmlns:a16="http://schemas.microsoft.com/office/drawing/2014/main" id="{15F1FD41-3AA6-8851-224A-46A788D27E47}"/>
              </a:ext>
            </a:extLst>
          </p:cNvPr>
          <p:cNvSpPr txBox="1"/>
          <p:nvPr/>
        </p:nvSpPr>
        <p:spPr>
          <a:xfrm>
            <a:off x="146304" y="127931"/>
            <a:ext cx="1816523" cy="369332"/>
          </a:xfrm>
          <a:prstGeom prst="rect">
            <a:avLst/>
          </a:prstGeom>
          <a:noFill/>
        </p:spPr>
        <p:txBody>
          <a:bodyPr wrap="none" rtlCol="0">
            <a:spAutoFit/>
          </a:bodyPr>
          <a:lstStyle/>
          <a:p>
            <a:r>
              <a:rPr lang="en-US" b="1" dirty="0">
                <a:solidFill>
                  <a:srgbClr val="C00000"/>
                </a:solidFill>
              </a:rPr>
              <a:t>Reconnaissance</a:t>
            </a:r>
            <a:endParaRPr lang="en-US" dirty="0">
              <a:solidFill>
                <a:srgbClr val="C00000"/>
              </a:solidFill>
            </a:endParaRPr>
          </a:p>
        </p:txBody>
      </p:sp>
    </p:spTree>
    <p:extLst>
      <p:ext uri="{BB962C8B-B14F-4D97-AF65-F5344CB8AC3E}">
        <p14:creationId xmlns:p14="http://schemas.microsoft.com/office/powerpoint/2010/main" val="1929131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DECCF-BC0C-4965-4A56-2CC37F331EAE}"/>
              </a:ext>
            </a:extLst>
          </p:cNvPr>
          <p:cNvSpPr>
            <a:spLocks noGrp="1"/>
          </p:cNvSpPr>
          <p:nvPr>
            <p:ph type="title"/>
          </p:nvPr>
        </p:nvSpPr>
        <p:spPr>
          <a:xfrm>
            <a:off x="838200" y="562678"/>
            <a:ext cx="10515600" cy="777875"/>
          </a:xfrm>
        </p:spPr>
        <p:txBody>
          <a:bodyPr/>
          <a:lstStyle/>
          <a:p>
            <a:pPr algn="ctr"/>
            <a:r>
              <a:rPr lang="en-US" sz="2800" dirty="0"/>
              <a:t>DC – 1 Target Information</a:t>
            </a:r>
          </a:p>
        </p:txBody>
      </p:sp>
      <p:sp>
        <p:nvSpPr>
          <p:cNvPr id="3" name="Content Placeholder 2">
            <a:extLst>
              <a:ext uri="{FF2B5EF4-FFF2-40B4-BE49-F238E27FC236}">
                <a16:creationId xmlns:a16="http://schemas.microsoft.com/office/drawing/2014/main" id="{963CDE92-17E3-248F-F792-A480D82BC4CE}"/>
              </a:ext>
            </a:extLst>
          </p:cNvPr>
          <p:cNvSpPr>
            <a:spLocks noGrp="1"/>
          </p:cNvSpPr>
          <p:nvPr>
            <p:ph idx="1"/>
          </p:nvPr>
        </p:nvSpPr>
        <p:spPr>
          <a:xfrm>
            <a:off x="838200" y="1484769"/>
            <a:ext cx="10515600" cy="1944231"/>
          </a:xfrm>
        </p:spPr>
        <p:txBody>
          <a:bodyPr>
            <a:normAutofit/>
          </a:bodyPr>
          <a:lstStyle/>
          <a:p>
            <a:pPr marL="228600" lvl="1">
              <a:spcBef>
                <a:spcPts val="1000"/>
              </a:spcBef>
              <a:buFont typeface="Wingdings" panose="05000000000000000000" pitchFamily="2" charset="2"/>
              <a:buChar char="Ø"/>
            </a:pPr>
            <a:r>
              <a:rPr lang="en-US" sz="1800" dirty="0">
                <a:solidFill>
                  <a:srgbClr val="C00000"/>
                </a:solidFill>
              </a:rPr>
              <a:t>Target IP: 10.0.2.4</a:t>
            </a:r>
          </a:p>
          <a:p>
            <a:pPr lvl="1">
              <a:buFont typeface="Wingdings" panose="05000000000000000000" pitchFamily="2" charset="2"/>
              <a:buChar char="Ø"/>
            </a:pPr>
            <a:r>
              <a:rPr lang="en-US" sz="1800" dirty="0"/>
              <a:t> nmap -p- -sC -sV 10.10.74.36 -vvv -oA </a:t>
            </a:r>
            <a:r>
              <a:rPr lang="en-US" sz="1800" dirty="0" err="1"/>
              <a:t>nmap_ful</a:t>
            </a:r>
            <a:endParaRPr lang="en-US" sz="1800" dirty="0"/>
          </a:p>
          <a:p>
            <a:pPr lvl="2">
              <a:buFont typeface="Wingdings" panose="05000000000000000000" pitchFamily="2" charset="2"/>
              <a:buChar char="ü"/>
            </a:pPr>
            <a:r>
              <a:rPr lang="en-US" sz="1800" dirty="0"/>
              <a:t>22/</a:t>
            </a:r>
            <a:r>
              <a:rPr lang="en-US" sz="1800" dirty="0" err="1"/>
              <a:t>tcp</a:t>
            </a:r>
            <a:r>
              <a:rPr lang="en-US" sz="1800" dirty="0"/>
              <a:t>    open  ssh     syn-ack </a:t>
            </a:r>
            <a:r>
              <a:rPr lang="en-US" sz="1800" dirty="0" err="1"/>
              <a:t>ttl</a:t>
            </a:r>
            <a:r>
              <a:rPr lang="en-US" sz="1800" dirty="0"/>
              <a:t> 64 OpenSSH 6.0p1 Debian 4+deb7u7 (protocol 2.0)</a:t>
            </a:r>
          </a:p>
          <a:p>
            <a:pPr lvl="2">
              <a:buFont typeface="Wingdings" panose="05000000000000000000" pitchFamily="2" charset="2"/>
              <a:buChar char="ü"/>
            </a:pPr>
            <a:r>
              <a:rPr lang="en-US" sz="1800" dirty="0"/>
              <a:t>80/</a:t>
            </a:r>
            <a:r>
              <a:rPr lang="en-US" sz="1800" dirty="0" err="1"/>
              <a:t>tcp</a:t>
            </a:r>
            <a:r>
              <a:rPr lang="en-US" sz="1800" dirty="0"/>
              <a:t>    open  http    syn-ack </a:t>
            </a:r>
            <a:r>
              <a:rPr lang="en-US" sz="1800" dirty="0" err="1"/>
              <a:t>ttl</a:t>
            </a:r>
            <a:r>
              <a:rPr lang="en-US" sz="1800" dirty="0"/>
              <a:t> 64 Apache httpd 2.2.22 ((Debian))</a:t>
            </a:r>
          </a:p>
          <a:p>
            <a:pPr lvl="2">
              <a:buFont typeface="Wingdings" panose="05000000000000000000" pitchFamily="2" charset="2"/>
              <a:buChar char="ü"/>
            </a:pPr>
            <a:r>
              <a:rPr lang="en-US" sz="1800" dirty="0"/>
              <a:t>111/</a:t>
            </a:r>
            <a:r>
              <a:rPr lang="en-US" sz="1800" dirty="0" err="1"/>
              <a:t>tcp</a:t>
            </a:r>
            <a:r>
              <a:rPr lang="en-US" sz="1800" dirty="0"/>
              <a:t>   open  </a:t>
            </a:r>
            <a:r>
              <a:rPr lang="en-US" sz="1800" dirty="0" err="1"/>
              <a:t>rpcbind</a:t>
            </a:r>
            <a:r>
              <a:rPr lang="en-US" sz="1800" dirty="0"/>
              <a:t> syn-ack </a:t>
            </a:r>
            <a:r>
              <a:rPr lang="en-US" sz="1800" dirty="0" err="1"/>
              <a:t>ttl</a:t>
            </a:r>
            <a:r>
              <a:rPr lang="en-US" sz="1800" dirty="0"/>
              <a:t> 64 2-4 (RPC #100000)</a:t>
            </a:r>
          </a:p>
          <a:p>
            <a:pPr lvl="2">
              <a:buFont typeface="Wingdings" panose="05000000000000000000" pitchFamily="2" charset="2"/>
              <a:buChar char="ü"/>
            </a:pPr>
            <a:r>
              <a:rPr lang="en-US" sz="1800" dirty="0"/>
              <a:t>45250/</a:t>
            </a:r>
            <a:r>
              <a:rPr lang="en-US" sz="1800" dirty="0" err="1"/>
              <a:t>tcp</a:t>
            </a:r>
            <a:r>
              <a:rPr lang="en-US" sz="1800" dirty="0"/>
              <a:t> open  status  syn-ack </a:t>
            </a:r>
            <a:r>
              <a:rPr lang="en-US" sz="1800" dirty="0" err="1"/>
              <a:t>ttl</a:t>
            </a:r>
            <a:r>
              <a:rPr lang="en-US" sz="1800" dirty="0"/>
              <a:t> 64 1 (RPC #100024)</a:t>
            </a:r>
          </a:p>
        </p:txBody>
      </p:sp>
      <p:pic>
        <p:nvPicPr>
          <p:cNvPr id="8" name="Picture 7">
            <a:extLst>
              <a:ext uri="{FF2B5EF4-FFF2-40B4-BE49-F238E27FC236}">
                <a16:creationId xmlns:a16="http://schemas.microsoft.com/office/drawing/2014/main" id="{D861887A-0B42-4B9F-D1FB-9641444031C2}"/>
              </a:ext>
            </a:extLst>
          </p:cNvPr>
          <p:cNvPicPr>
            <a:picLocks noChangeAspect="1"/>
          </p:cNvPicPr>
          <p:nvPr/>
        </p:nvPicPr>
        <p:blipFill>
          <a:blip r:embed="rId2"/>
          <a:stretch>
            <a:fillRect/>
          </a:stretch>
        </p:blipFill>
        <p:spPr>
          <a:xfrm>
            <a:off x="182689" y="167571"/>
            <a:ext cx="1527239" cy="395107"/>
          </a:xfrm>
          <a:prstGeom prst="rect">
            <a:avLst/>
          </a:prstGeom>
        </p:spPr>
      </p:pic>
      <p:pic>
        <p:nvPicPr>
          <p:cNvPr id="10" name="Picture 9">
            <a:extLst>
              <a:ext uri="{FF2B5EF4-FFF2-40B4-BE49-F238E27FC236}">
                <a16:creationId xmlns:a16="http://schemas.microsoft.com/office/drawing/2014/main" id="{67E33840-831D-B48B-E077-4915E172861C}"/>
              </a:ext>
            </a:extLst>
          </p:cNvPr>
          <p:cNvPicPr>
            <a:picLocks noChangeAspect="1"/>
          </p:cNvPicPr>
          <p:nvPr/>
        </p:nvPicPr>
        <p:blipFill>
          <a:blip r:embed="rId3"/>
          <a:stretch>
            <a:fillRect/>
          </a:stretch>
        </p:blipFill>
        <p:spPr>
          <a:xfrm>
            <a:off x="838200" y="3429000"/>
            <a:ext cx="10515600" cy="2953512"/>
          </a:xfrm>
          <a:prstGeom prst="rect">
            <a:avLst/>
          </a:prstGeom>
        </p:spPr>
      </p:pic>
    </p:spTree>
    <p:extLst>
      <p:ext uri="{BB962C8B-B14F-4D97-AF65-F5344CB8AC3E}">
        <p14:creationId xmlns:p14="http://schemas.microsoft.com/office/powerpoint/2010/main" val="214820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8AFE6-8C78-7C94-BD14-2CD0942CA2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3092E0-8C7C-8F83-F2C6-9C30F5B5DEB1}"/>
              </a:ext>
            </a:extLst>
          </p:cNvPr>
          <p:cNvSpPr>
            <a:spLocks noGrp="1"/>
          </p:cNvSpPr>
          <p:nvPr>
            <p:ph type="title"/>
          </p:nvPr>
        </p:nvSpPr>
        <p:spPr>
          <a:xfrm>
            <a:off x="838200" y="562678"/>
            <a:ext cx="10515600" cy="777875"/>
          </a:xfrm>
        </p:spPr>
        <p:txBody>
          <a:bodyPr>
            <a:normAutofit/>
          </a:bodyPr>
          <a:lstStyle/>
          <a:p>
            <a:pPr algn="ctr"/>
            <a:r>
              <a:rPr lang="en-US" sz="2800" dirty="0"/>
              <a:t>DC – 1 Target Information</a:t>
            </a:r>
          </a:p>
        </p:txBody>
      </p:sp>
      <p:sp>
        <p:nvSpPr>
          <p:cNvPr id="3" name="Content Placeholder 2">
            <a:extLst>
              <a:ext uri="{FF2B5EF4-FFF2-40B4-BE49-F238E27FC236}">
                <a16:creationId xmlns:a16="http://schemas.microsoft.com/office/drawing/2014/main" id="{A59E854C-D454-8002-29F6-E6105AD219EA}"/>
              </a:ext>
            </a:extLst>
          </p:cNvPr>
          <p:cNvSpPr>
            <a:spLocks noGrp="1"/>
          </p:cNvSpPr>
          <p:nvPr>
            <p:ph idx="1"/>
          </p:nvPr>
        </p:nvSpPr>
        <p:spPr>
          <a:xfrm>
            <a:off x="838200" y="1481329"/>
            <a:ext cx="10650648" cy="2212847"/>
          </a:xfrm>
        </p:spPr>
        <p:txBody>
          <a:bodyPr>
            <a:normAutofit/>
          </a:bodyPr>
          <a:lstStyle/>
          <a:p>
            <a:pPr marL="0" lvl="1" indent="0">
              <a:spcBef>
                <a:spcPts val="1000"/>
              </a:spcBef>
              <a:buNone/>
            </a:pPr>
            <a:r>
              <a:rPr lang="en-US" sz="1800" dirty="0">
                <a:solidFill>
                  <a:srgbClr val="C00000"/>
                </a:solidFill>
              </a:rPr>
              <a:t>nikto -h 10.0.2.4</a:t>
            </a:r>
          </a:p>
          <a:p>
            <a:pPr marL="0" lvl="1" indent="0">
              <a:spcBef>
                <a:spcPts val="1000"/>
              </a:spcBef>
              <a:buNone/>
            </a:pPr>
            <a:r>
              <a:rPr lang="en-US" sz="1800" dirty="0">
                <a:solidFill>
                  <a:srgbClr val="C00000"/>
                </a:solidFill>
              </a:rPr>
              <a:t>	</a:t>
            </a:r>
            <a:r>
              <a:rPr lang="en-US" sz="1800" dirty="0"/>
              <a:t>Nikto is used to scan a web server for vulnerabilities, a popular open-source web server scanner. It performs comprehensive tests against web servers to find vulnerabilities, outdated software versions, and configuration issues.</a:t>
            </a:r>
          </a:p>
          <a:p>
            <a:pPr lvl="2">
              <a:buFont typeface="Wingdings" panose="05000000000000000000" pitchFamily="2" charset="2"/>
              <a:buChar char="Ø"/>
            </a:pPr>
            <a:r>
              <a:rPr lang="en-US" sz="1800" dirty="0"/>
              <a:t> Server: Apache/2.2.22 (Debian)</a:t>
            </a:r>
          </a:p>
          <a:p>
            <a:pPr lvl="2">
              <a:buFont typeface="Wingdings" panose="05000000000000000000" pitchFamily="2" charset="2"/>
              <a:buChar char="Ø"/>
            </a:pPr>
            <a:r>
              <a:rPr lang="en-US" sz="1800" dirty="0"/>
              <a:t> Drupal 7 was identified via the x-generator header.</a:t>
            </a:r>
          </a:p>
          <a:p>
            <a:pPr lvl="2">
              <a:buFont typeface="Wingdings" panose="05000000000000000000" pitchFamily="2" charset="2"/>
              <a:buChar char="Ø"/>
            </a:pPr>
            <a:r>
              <a:rPr lang="en-US" sz="1800" dirty="0"/>
              <a:t> /robots.txt: Entry '/INSTALL.sqlite.txt’</a:t>
            </a:r>
          </a:p>
        </p:txBody>
      </p:sp>
      <p:pic>
        <p:nvPicPr>
          <p:cNvPr id="8" name="Picture 7">
            <a:extLst>
              <a:ext uri="{FF2B5EF4-FFF2-40B4-BE49-F238E27FC236}">
                <a16:creationId xmlns:a16="http://schemas.microsoft.com/office/drawing/2014/main" id="{E50638BF-F61E-E3A2-7DA3-9356CCD806F5}"/>
              </a:ext>
            </a:extLst>
          </p:cNvPr>
          <p:cNvPicPr>
            <a:picLocks noChangeAspect="1"/>
          </p:cNvPicPr>
          <p:nvPr/>
        </p:nvPicPr>
        <p:blipFill>
          <a:blip r:embed="rId2"/>
          <a:stretch>
            <a:fillRect/>
          </a:stretch>
        </p:blipFill>
        <p:spPr>
          <a:xfrm>
            <a:off x="182689" y="167571"/>
            <a:ext cx="1527239" cy="395107"/>
          </a:xfrm>
          <a:prstGeom prst="rect">
            <a:avLst/>
          </a:prstGeom>
        </p:spPr>
      </p:pic>
      <p:pic>
        <p:nvPicPr>
          <p:cNvPr id="5" name="Picture 4">
            <a:extLst>
              <a:ext uri="{FF2B5EF4-FFF2-40B4-BE49-F238E27FC236}">
                <a16:creationId xmlns:a16="http://schemas.microsoft.com/office/drawing/2014/main" id="{DB2F5ECC-4A85-C32E-CBE1-91AD5CE18223}"/>
              </a:ext>
            </a:extLst>
          </p:cNvPr>
          <p:cNvPicPr>
            <a:picLocks noChangeAspect="1"/>
          </p:cNvPicPr>
          <p:nvPr/>
        </p:nvPicPr>
        <p:blipFill>
          <a:blip r:embed="rId3"/>
          <a:stretch>
            <a:fillRect/>
          </a:stretch>
        </p:blipFill>
        <p:spPr>
          <a:xfrm>
            <a:off x="838200" y="3611880"/>
            <a:ext cx="10515600" cy="2771109"/>
          </a:xfrm>
          <a:prstGeom prst="rect">
            <a:avLst/>
          </a:prstGeom>
        </p:spPr>
      </p:pic>
    </p:spTree>
    <p:extLst>
      <p:ext uri="{BB962C8B-B14F-4D97-AF65-F5344CB8AC3E}">
        <p14:creationId xmlns:p14="http://schemas.microsoft.com/office/powerpoint/2010/main" val="970795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C0892-C1B6-14AC-3535-4FB903EE5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8BF968-4578-96C4-4D09-1879B92F4276}"/>
              </a:ext>
            </a:extLst>
          </p:cNvPr>
          <p:cNvSpPr>
            <a:spLocks noGrp="1"/>
          </p:cNvSpPr>
          <p:nvPr>
            <p:ph type="title"/>
          </p:nvPr>
        </p:nvSpPr>
        <p:spPr>
          <a:xfrm>
            <a:off x="838200" y="562678"/>
            <a:ext cx="10515600" cy="777875"/>
          </a:xfrm>
        </p:spPr>
        <p:txBody>
          <a:bodyPr>
            <a:normAutofit/>
          </a:bodyPr>
          <a:lstStyle/>
          <a:p>
            <a:pPr algn="ctr"/>
            <a:r>
              <a:rPr lang="en-US" sz="2800" dirty="0"/>
              <a:t>DC – 1 Target Information</a:t>
            </a:r>
          </a:p>
        </p:txBody>
      </p:sp>
      <p:sp>
        <p:nvSpPr>
          <p:cNvPr id="3" name="Content Placeholder 2">
            <a:extLst>
              <a:ext uri="{FF2B5EF4-FFF2-40B4-BE49-F238E27FC236}">
                <a16:creationId xmlns:a16="http://schemas.microsoft.com/office/drawing/2014/main" id="{EAB4723F-6943-E16A-98AF-AC929EB4946B}"/>
              </a:ext>
            </a:extLst>
          </p:cNvPr>
          <p:cNvSpPr>
            <a:spLocks noGrp="1"/>
          </p:cNvSpPr>
          <p:nvPr>
            <p:ph idx="1"/>
          </p:nvPr>
        </p:nvSpPr>
        <p:spPr>
          <a:xfrm>
            <a:off x="838200" y="1453897"/>
            <a:ext cx="10515600" cy="1722964"/>
          </a:xfrm>
        </p:spPr>
        <p:txBody>
          <a:bodyPr>
            <a:noAutofit/>
          </a:bodyPr>
          <a:lstStyle/>
          <a:p>
            <a:pPr marL="0" indent="0">
              <a:buNone/>
            </a:pPr>
            <a:r>
              <a:rPr lang="en-US" sz="1800" b="0" dirty="0">
                <a:solidFill>
                  <a:srgbClr val="C00000"/>
                </a:solidFill>
              </a:rPr>
              <a:t>dirb http://10.0.2.4</a:t>
            </a:r>
          </a:p>
          <a:p>
            <a:pPr lvl="1">
              <a:buFont typeface="Wingdings" panose="05000000000000000000" pitchFamily="2" charset="2"/>
              <a:buChar char="Ø"/>
            </a:pPr>
            <a:r>
              <a:rPr lang="en-US" sz="1800" b="0" dirty="0"/>
              <a:t>http://10.0.2.4/0 (CODE:200|SIZE:7501)                                       </a:t>
            </a:r>
          </a:p>
          <a:p>
            <a:pPr lvl="1">
              <a:buFont typeface="Wingdings" panose="05000000000000000000" pitchFamily="2" charset="2"/>
              <a:buChar char="Ø"/>
            </a:pPr>
            <a:r>
              <a:rPr lang="en-US" sz="1800" b="0" dirty="0"/>
              <a:t>http://10.0.2.4/admin (CODE:403|SIZE:7586)                    </a:t>
            </a:r>
          </a:p>
          <a:p>
            <a:pPr lvl="1">
              <a:buFont typeface="Wingdings" panose="05000000000000000000" pitchFamily="2" charset="2"/>
              <a:buChar char="Ø"/>
            </a:pPr>
            <a:r>
              <a:rPr lang="en-US" sz="1800" b="0" dirty="0"/>
              <a:t>http://10.0.2.4/Admin (CODE:403|SIZE:7434)                    </a:t>
            </a:r>
          </a:p>
          <a:p>
            <a:pPr lvl="1">
              <a:buFont typeface="Wingdings" panose="05000000000000000000" pitchFamily="2" charset="2"/>
              <a:buChar char="Ø"/>
            </a:pPr>
            <a:r>
              <a:rPr lang="en-US" sz="1800" b="0" dirty="0"/>
              <a:t>http://10.0.2.4/ADMIN (CODE:403|SIZE:7434)</a:t>
            </a:r>
            <a:endParaRPr lang="en-US" sz="1800" dirty="0">
              <a:effectLst/>
            </a:endParaRPr>
          </a:p>
        </p:txBody>
      </p:sp>
      <p:pic>
        <p:nvPicPr>
          <p:cNvPr id="8" name="Picture 7">
            <a:extLst>
              <a:ext uri="{FF2B5EF4-FFF2-40B4-BE49-F238E27FC236}">
                <a16:creationId xmlns:a16="http://schemas.microsoft.com/office/drawing/2014/main" id="{AC1D83DC-DA57-3B83-6886-17BDA0708B0C}"/>
              </a:ext>
            </a:extLst>
          </p:cNvPr>
          <p:cNvPicPr>
            <a:picLocks noChangeAspect="1"/>
          </p:cNvPicPr>
          <p:nvPr/>
        </p:nvPicPr>
        <p:blipFill>
          <a:blip r:embed="rId2"/>
          <a:stretch>
            <a:fillRect/>
          </a:stretch>
        </p:blipFill>
        <p:spPr>
          <a:xfrm>
            <a:off x="182689" y="167571"/>
            <a:ext cx="1527239" cy="395107"/>
          </a:xfrm>
          <a:prstGeom prst="rect">
            <a:avLst/>
          </a:prstGeom>
        </p:spPr>
      </p:pic>
      <p:pic>
        <p:nvPicPr>
          <p:cNvPr id="5" name="Picture 4">
            <a:extLst>
              <a:ext uri="{FF2B5EF4-FFF2-40B4-BE49-F238E27FC236}">
                <a16:creationId xmlns:a16="http://schemas.microsoft.com/office/drawing/2014/main" id="{2D5A35D2-C39B-FBCB-B083-9F1DB5CC1933}"/>
              </a:ext>
            </a:extLst>
          </p:cNvPr>
          <p:cNvPicPr>
            <a:picLocks noChangeAspect="1"/>
          </p:cNvPicPr>
          <p:nvPr/>
        </p:nvPicPr>
        <p:blipFill>
          <a:blip r:embed="rId3"/>
          <a:stretch>
            <a:fillRect/>
          </a:stretch>
        </p:blipFill>
        <p:spPr>
          <a:xfrm>
            <a:off x="838200" y="3038252"/>
            <a:ext cx="10515600" cy="3257070"/>
          </a:xfrm>
          <a:prstGeom prst="rect">
            <a:avLst/>
          </a:prstGeom>
        </p:spPr>
      </p:pic>
    </p:spTree>
    <p:extLst>
      <p:ext uri="{BB962C8B-B14F-4D97-AF65-F5344CB8AC3E}">
        <p14:creationId xmlns:p14="http://schemas.microsoft.com/office/powerpoint/2010/main" val="1100720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DC8-8725-E140-C8EA-CB9D468E14C8}"/>
              </a:ext>
            </a:extLst>
          </p:cNvPr>
          <p:cNvSpPr>
            <a:spLocks noGrp="1"/>
          </p:cNvSpPr>
          <p:nvPr>
            <p:ph type="title"/>
          </p:nvPr>
        </p:nvSpPr>
        <p:spPr>
          <a:xfrm>
            <a:off x="838200" y="365125"/>
            <a:ext cx="10515600" cy="814451"/>
          </a:xfrm>
        </p:spPr>
        <p:txBody>
          <a:bodyPr>
            <a:normAutofit/>
          </a:bodyPr>
          <a:lstStyle/>
          <a:p>
            <a:pPr algn="ctr"/>
            <a:r>
              <a:rPr lang="en-US" sz="2800" dirty="0"/>
              <a:t>Q1: What is the version number of  Drupal?</a:t>
            </a:r>
          </a:p>
        </p:txBody>
      </p:sp>
      <p:sp>
        <p:nvSpPr>
          <p:cNvPr id="3" name="Content Placeholder 2">
            <a:extLst>
              <a:ext uri="{FF2B5EF4-FFF2-40B4-BE49-F238E27FC236}">
                <a16:creationId xmlns:a16="http://schemas.microsoft.com/office/drawing/2014/main" id="{AB476D8D-B798-CE0B-2099-0D52165D9D42}"/>
              </a:ext>
            </a:extLst>
          </p:cNvPr>
          <p:cNvSpPr>
            <a:spLocks noGrp="1"/>
          </p:cNvSpPr>
          <p:nvPr>
            <p:ph idx="1"/>
          </p:nvPr>
        </p:nvSpPr>
        <p:spPr>
          <a:xfrm>
            <a:off x="838200" y="1564788"/>
            <a:ext cx="10515600" cy="1377588"/>
          </a:xfrm>
        </p:spPr>
        <p:txBody>
          <a:bodyPr/>
          <a:lstStyle/>
          <a:p>
            <a:pPr marL="0" indent="0">
              <a:buNone/>
            </a:pPr>
            <a:r>
              <a:rPr lang="en-US" sz="1800" b="0" dirty="0">
                <a:solidFill>
                  <a:srgbClr val="C00000"/>
                </a:solidFill>
              </a:rPr>
              <a:t>nmap -Pn -p- -sC -sV 10.0.2.4 -vvv -oA nmap_full</a:t>
            </a:r>
          </a:p>
          <a:p>
            <a:pPr lvl="1">
              <a:buFont typeface="Wingdings" panose="05000000000000000000" pitchFamily="2" charset="2"/>
              <a:buChar char="Ø"/>
            </a:pPr>
            <a:r>
              <a:rPr lang="en-US" sz="1800" b="0" dirty="0"/>
              <a:t>   -sV Service version detection (e.g., Apache 2.4.41)</a:t>
            </a:r>
          </a:p>
          <a:p>
            <a:pPr lvl="1">
              <a:buFont typeface="Wingdings" panose="05000000000000000000" pitchFamily="2" charset="2"/>
              <a:buChar char="Ø"/>
            </a:pPr>
            <a:r>
              <a:rPr lang="en-US" sz="1800" b="0" dirty="0"/>
              <a:t>   -Pn No host discovery (assumes the host is up</a:t>
            </a:r>
          </a:p>
          <a:p>
            <a:pPr lvl="1">
              <a:buFont typeface="Wingdings" panose="05000000000000000000" pitchFamily="2" charset="2"/>
              <a:buChar char="Ø"/>
            </a:pPr>
            <a:r>
              <a:rPr lang="en-US" sz="1800" b="0" dirty="0"/>
              <a:t>   -sC Run default scripts (same as --script=default)</a:t>
            </a:r>
          </a:p>
        </p:txBody>
      </p:sp>
      <p:pic>
        <p:nvPicPr>
          <p:cNvPr id="6" name="Picture 5">
            <a:extLst>
              <a:ext uri="{FF2B5EF4-FFF2-40B4-BE49-F238E27FC236}">
                <a16:creationId xmlns:a16="http://schemas.microsoft.com/office/drawing/2014/main" id="{3560E324-C9BE-F8CE-C689-B4C00E9AF419}"/>
              </a:ext>
            </a:extLst>
          </p:cNvPr>
          <p:cNvPicPr>
            <a:picLocks noChangeAspect="1"/>
          </p:cNvPicPr>
          <p:nvPr/>
        </p:nvPicPr>
        <p:blipFill>
          <a:blip r:embed="rId2"/>
          <a:stretch>
            <a:fillRect/>
          </a:stretch>
        </p:blipFill>
        <p:spPr>
          <a:xfrm>
            <a:off x="746760" y="2879002"/>
            <a:ext cx="8152796" cy="3613873"/>
          </a:xfrm>
          <a:prstGeom prst="rect">
            <a:avLst/>
          </a:prstGeom>
        </p:spPr>
      </p:pic>
    </p:spTree>
    <p:extLst>
      <p:ext uri="{BB962C8B-B14F-4D97-AF65-F5344CB8AC3E}">
        <p14:creationId xmlns:p14="http://schemas.microsoft.com/office/powerpoint/2010/main" val="462698416"/>
      </p:ext>
    </p:extLst>
  </p:cSld>
  <p:clrMapOvr>
    <a:masterClrMapping/>
  </p:clrMapOvr>
</p:sld>
</file>

<file path=ppt/theme/theme1.xml><?xml version="1.0" encoding="utf-8"?>
<a:theme xmlns:a="http://schemas.openxmlformats.org/drawingml/2006/main" name="Apogee Theme - 05.07.2025">
  <a:themeElements>
    <a:clrScheme name="Apogee Theme">
      <a:dk1>
        <a:srgbClr val="000000"/>
      </a:dk1>
      <a:lt1>
        <a:sysClr val="window" lastClr="FFFFFF"/>
      </a:lt1>
      <a:dk2>
        <a:srgbClr val="100337"/>
      </a:dk2>
      <a:lt2>
        <a:srgbClr val="F2F4F5"/>
      </a:lt2>
      <a:accent1>
        <a:srgbClr val="2F7FDB"/>
      </a:accent1>
      <a:accent2>
        <a:srgbClr val="1A5276"/>
      </a:accent2>
      <a:accent3>
        <a:srgbClr val="6FA7D6"/>
      </a:accent3>
      <a:accent4>
        <a:srgbClr val="808DA2"/>
      </a:accent4>
      <a:accent5>
        <a:srgbClr val="59677D"/>
      </a:accent5>
      <a:accent6>
        <a:srgbClr val="D1D4D8"/>
      </a:accent6>
      <a:hlink>
        <a:srgbClr val="0070C0"/>
      </a:hlink>
      <a:folHlink>
        <a:srgbClr val="954F72"/>
      </a:folHlink>
    </a:clrScheme>
    <a:fontScheme name="Apogee Fonts">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ogee Theme - 05.07.2025" id="{3022386D-3268-432D-B552-1604EE6FB3B3}" vid="{9A1E8F59-8997-4634-9005-5418E1B600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33dd295-7c43-4d0d-af12-27dcc1a30908}" enabled="0" method="" siteId="{333dd295-7c43-4d0d-af12-27dcc1a30908}" removed="1"/>
</clbl:labelList>
</file>

<file path=docProps/app.xml><?xml version="1.0" encoding="utf-8"?>
<Properties xmlns="http://schemas.openxmlformats.org/officeDocument/2006/extended-properties" xmlns:vt="http://schemas.openxmlformats.org/officeDocument/2006/docPropsVTypes">
  <Template>Apogee Theme - 05.07.2025</Template>
  <TotalTime>1253</TotalTime>
  <Words>2262</Words>
  <Application>Microsoft Office PowerPoint</Application>
  <PresentationFormat>Widescreen</PresentationFormat>
  <Paragraphs>237</Paragraphs>
  <Slides>32</Slides>
  <Notes>18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9" baseType="lpstr">
      <vt:lpstr>Aptos</vt:lpstr>
      <vt:lpstr>Arial</vt:lpstr>
      <vt:lpstr>Oswald</vt:lpstr>
      <vt:lpstr>Source Sans Pro</vt:lpstr>
      <vt:lpstr>Wingdings</vt:lpstr>
      <vt:lpstr>Apogee Theme - 05.07.2025</vt:lpstr>
      <vt:lpstr>Acrobat Document</vt:lpstr>
      <vt:lpstr>PowerPoint Presentation</vt:lpstr>
      <vt:lpstr>PowerPoint Presentation</vt:lpstr>
      <vt:lpstr>What is Drupal CMS</vt:lpstr>
      <vt:lpstr>Default Paths (often used in enumeration and scanning):</vt:lpstr>
      <vt:lpstr>Host Discover</vt:lpstr>
      <vt:lpstr>DC – 1 Target Information</vt:lpstr>
      <vt:lpstr>DC – 1 Target Information</vt:lpstr>
      <vt:lpstr>DC – 1 Target Information</vt:lpstr>
      <vt:lpstr>Q1: What is the version number of  Drupal?</vt:lpstr>
      <vt:lpstr>Q2: What is flag1?</vt:lpstr>
      <vt:lpstr>Q2: What is flag1?</vt:lpstr>
      <vt:lpstr>Q2: What is flag1?</vt:lpstr>
      <vt:lpstr>Q2: What is flag1?</vt:lpstr>
      <vt:lpstr>Q2: What is flag1?</vt:lpstr>
      <vt:lpstr>Q2: What is flag1?</vt:lpstr>
      <vt:lpstr>Q2: What is flag1?</vt:lpstr>
      <vt:lpstr>Q2: What is flag1?</vt:lpstr>
      <vt:lpstr>PowerPoint Presentation</vt:lpstr>
      <vt:lpstr>Q3: What is flag2?</vt:lpstr>
      <vt:lpstr>Q3: What is flag2?</vt:lpstr>
      <vt:lpstr>Q4: What is the username and password of the MySQL?</vt:lpstr>
      <vt:lpstr>Q5: What is flag3 ?</vt:lpstr>
      <vt:lpstr>Q5: What is flag3 ?</vt:lpstr>
      <vt:lpstr>Q5: What is flag3 ?</vt:lpstr>
      <vt:lpstr>Q5: What is flag3 ?</vt:lpstr>
      <vt:lpstr>Q5: What is flag 3 ?</vt:lpstr>
      <vt:lpstr>Continue explore the machine’s databases</vt:lpstr>
      <vt:lpstr>Q6: What is flag 4 ?</vt:lpstr>
      <vt:lpstr>Q6: What is flag 4 ?</vt:lpstr>
      <vt:lpstr>Q7: What is the final flag.txt?</vt:lpstr>
      <vt:lpstr>Q7: What is the final flag.txt?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Ibrahim Yazar</dc:creator>
  <cp:lastModifiedBy>Ibrahim Yazar</cp:lastModifiedBy>
  <cp:revision>2</cp:revision>
  <dcterms:created xsi:type="dcterms:W3CDTF">2025-07-21T14:49:40Z</dcterms:created>
  <dcterms:modified xsi:type="dcterms:W3CDTF">2025-08-08T14:39:24Z</dcterms:modified>
</cp:coreProperties>
</file>